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9" r:id="rId6"/>
    <p:sldId id="256" r:id="rId7"/>
    <p:sldId id="257" r:id="rId8"/>
    <p:sldId id="260" r:id="rId9"/>
    <p:sldId id="261" r:id="rId10"/>
    <p:sldId id="266" r:id="rId11"/>
    <p:sldId id="262" r:id="rId12"/>
    <p:sldId id="263" r:id="rId13"/>
    <p:sldId id="264" r:id="rId14"/>
    <p:sldId id="265" r:id="rId15"/>
    <p:sldId id="267" r:id="rId16"/>
    <p:sldId id="268" r:id="rId17"/>
    <p:sldId id="269" r:id="rId18"/>
    <p:sldId id="270" r:id="rId19"/>
    <p:sldId id="271" r:id="rId20"/>
    <p:sldId id="276" r:id="rId21"/>
    <p:sldId id="275" r:id="rId22"/>
    <p:sldId id="277" r:id="rId23"/>
    <p:sldId id="272" r:id="rId24"/>
    <p:sldId id="273" r:id="rId25"/>
    <p:sldId id="27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F0C24-5EBA-4089-92C0-958FAAD68CBC}" v="746" dt="2020-12-22T14:53:38.3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ith Krause" userId="7ab8f779-465f-427d-b25c-693244fe6f5a" providerId="ADAL" clId="{36AF0C24-5EBA-4089-92C0-958FAAD68CBC}"/>
    <pc:docChg chg="undo custSel mod addSld modSld sldOrd">
      <pc:chgData name="Keith Krause" userId="7ab8f779-465f-427d-b25c-693244fe6f5a" providerId="ADAL" clId="{36AF0C24-5EBA-4089-92C0-958FAAD68CBC}" dt="2020-12-22T12:38:02.525" v="3088" actId="20577"/>
      <pc:docMkLst>
        <pc:docMk/>
      </pc:docMkLst>
      <pc:sldChg chg="modAnim">
        <pc:chgData name="Keith Krause" userId="7ab8f779-465f-427d-b25c-693244fe6f5a" providerId="ADAL" clId="{36AF0C24-5EBA-4089-92C0-958FAAD68CBC}" dt="2020-12-19T00:56:06.111" v="131"/>
        <pc:sldMkLst>
          <pc:docMk/>
          <pc:sldMk cId="1357036591" sldId="256"/>
        </pc:sldMkLst>
      </pc:sldChg>
      <pc:sldChg chg="addSp delSp modSp mod modAnim">
        <pc:chgData name="Keith Krause" userId="7ab8f779-465f-427d-b25c-693244fe6f5a" providerId="ADAL" clId="{36AF0C24-5EBA-4089-92C0-958FAAD68CBC}" dt="2020-12-19T00:55:20.926" v="130"/>
        <pc:sldMkLst>
          <pc:docMk/>
          <pc:sldMk cId="843473423" sldId="257"/>
        </pc:sldMkLst>
        <pc:spChg chg="add del mod">
          <ac:chgData name="Keith Krause" userId="7ab8f779-465f-427d-b25c-693244fe6f5a" providerId="ADAL" clId="{36AF0C24-5EBA-4089-92C0-958FAAD68CBC}" dt="2020-12-19T00:44:37.185" v="90"/>
          <ac:spMkLst>
            <pc:docMk/>
            <pc:sldMk cId="843473423" sldId="257"/>
            <ac:spMk id="3" creationId="{E2797D35-BD14-4393-9CD6-7F5712581F2F}"/>
          </ac:spMkLst>
        </pc:spChg>
        <pc:spChg chg="add del mod">
          <ac:chgData name="Keith Krause" userId="7ab8f779-465f-427d-b25c-693244fe6f5a" providerId="ADAL" clId="{36AF0C24-5EBA-4089-92C0-958FAAD68CBC}" dt="2020-12-10T03:28:41.842" v="22"/>
          <ac:spMkLst>
            <pc:docMk/>
            <pc:sldMk cId="843473423" sldId="257"/>
            <ac:spMk id="6" creationId="{1C89AC07-8B3C-4C71-B88A-5893EDB9566D}"/>
          </ac:spMkLst>
        </pc:spChg>
        <pc:spChg chg="add del mod">
          <ac:chgData name="Keith Krause" userId="7ab8f779-465f-427d-b25c-693244fe6f5a" providerId="ADAL" clId="{36AF0C24-5EBA-4089-92C0-958FAAD68CBC}" dt="2020-12-19T00:46:41.221" v="92"/>
          <ac:spMkLst>
            <pc:docMk/>
            <pc:sldMk cId="843473423" sldId="257"/>
            <ac:spMk id="6" creationId="{AE8AC6EC-C523-4F5F-91B5-9F4401EEA9E9}"/>
          </ac:spMkLst>
        </pc:spChg>
        <pc:picChg chg="del mod">
          <ac:chgData name="Keith Krause" userId="7ab8f779-465f-427d-b25c-693244fe6f5a" providerId="ADAL" clId="{36AF0C24-5EBA-4089-92C0-958FAAD68CBC}" dt="2020-12-19T00:40:41.995" v="89" actId="21"/>
          <ac:picMkLst>
            <pc:docMk/>
            <pc:sldMk cId="843473423" sldId="257"/>
            <ac:picMk id="5" creationId="{152695C9-3F40-4FA6-A6BE-823656EDDAC0}"/>
          </ac:picMkLst>
        </pc:picChg>
        <pc:picChg chg="add del mod">
          <ac:chgData name="Keith Krause" userId="7ab8f779-465f-427d-b25c-693244fe6f5a" providerId="ADAL" clId="{36AF0C24-5EBA-4089-92C0-958FAAD68CBC}" dt="2020-12-19T00:44:52.598" v="91" actId="21"/>
          <ac:picMkLst>
            <pc:docMk/>
            <pc:sldMk cId="843473423" sldId="257"/>
            <ac:picMk id="1026" creationId="{FFC7919C-9A29-4D0A-B973-15A47F685C25}"/>
          </ac:picMkLst>
        </pc:picChg>
        <pc:picChg chg="add mod">
          <ac:chgData name="Keith Krause" userId="7ab8f779-465f-427d-b25c-693244fe6f5a" providerId="ADAL" clId="{36AF0C24-5EBA-4089-92C0-958FAAD68CBC}" dt="2020-12-19T00:50:53.980" v="103" actId="14100"/>
          <ac:picMkLst>
            <pc:docMk/>
            <pc:sldMk cId="843473423" sldId="257"/>
            <ac:picMk id="1028" creationId="{0F662265-7629-4CED-B555-A9E8E11E3D84}"/>
          </ac:picMkLst>
        </pc:picChg>
        <pc:picChg chg="add mod">
          <ac:chgData name="Keith Krause" userId="7ab8f779-465f-427d-b25c-693244fe6f5a" providerId="ADAL" clId="{36AF0C24-5EBA-4089-92C0-958FAAD68CBC}" dt="2020-12-19T00:50:45.519" v="102" actId="1076"/>
          <ac:picMkLst>
            <pc:docMk/>
            <pc:sldMk cId="843473423" sldId="257"/>
            <ac:picMk id="1030" creationId="{07B71DBA-95E2-428A-8AD9-AD7C09122719}"/>
          </ac:picMkLst>
        </pc:picChg>
        <pc:picChg chg="add mod">
          <ac:chgData name="Keith Krause" userId="7ab8f779-465f-427d-b25c-693244fe6f5a" providerId="ADAL" clId="{36AF0C24-5EBA-4089-92C0-958FAAD68CBC}" dt="2020-12-19T00:51:35.486" v="108" actId="1076"/>
          <ac:picMkLst>
            <pc:docMk/>
            <pc:sldMk cId="843473423" sldId="257"/>
            <ac:picMk id="1032" creationId="{3FEBFA2E-0ED8-44F7-8008-84F4FC8C069B}"/>
          </ac:picMkLst>
        </pc:picChg>
      </pc:sldChg>
      <pc:sldChg chg="addSp delSp modSp new mod ord modAnim">
        <pc:chgData name="Keith Krause" userId="7ab8f779-465f-427d-b25c-693244fe6f5a" providerId="ADAL" clId="{36AF0C24-5EBA-4089-92C0-958FAAD68CBC}" dt="2020-12-19T15:49:31.551" v="2644" actId="1076"/>
        <pc:sldMkLst>
          <pc:docMk/>
          <pc:sldMk cId="1996092773" sldId="258"/>
        </pc:sldMkLst>
        <pc:spChg chg="mod">
          <ac:chgData name="Keith Krause" userId="7ab8f779-465f-427d-b25c-693244fe6f5a" providerId="ADAL" clId="{36AF0C24-5EBA-4089-92C0-958FAAD68CBC}" dt="2020-12-19T00:35:33.670" v="53" actId="1076"/>
          <ac:spMkLst>
            <pc:docMk/>
            <pc:sldMk cId="1996092773" sldId="258"/>
            <ac:spMk id="2" creationId="{C921F34F-F1A9-406B-82E9-C2E921F8DEAF}"/>
          </ac:spMkLst>
        </pc:spChg>
        <pc:spChg chg="del">
          <ac:chgData name="Keith Krause" userId="7ab8f779-465f-427d-b25c-693244fe6f5a" providerId="ADAL" clId="{36AF0C24-5EBA-4089-92C0-958FAAD68CBC}" dt="2020-12-19T00:28:07.360" v="38" actId="931"/>
          <ac:spMkLst>
            <pc:docMk/>
            <pc:sldMk cId="1996092773" sldId="258"/>
            <ac:spMk id="3" creationId="{002E718F-0CB0-4C7A-BFDF-BE5C1BD73578}"/>
          </ac:spMkLst>
        </pc:spChg>
        <pc:grpChg chg="mod">
          <ac:chgData name="Keith Krause" userId="7ab8f779-465f-427d-b25c-693244fe6f5a" providerId="ADAL" clId="{36AF0C24-5EBA-4089-92C0-958FAAD68CBC}" dt="2020-12-19T00:54:14.771" v="115"/>
          <ac:grpSpMkLst>
            <pc:docMk/>
            <pc:sldMk cId="1996092773" sldId="258"/>
            <ac:grpSpMk id="12" creationId="{19A35D12-FC62-40AE-9D76-007EB8CDCA1F}"/>
          </ac:grpSpMkLst>
        </pc:grpChg>
        <pc:picChg chg="add mod">
          <ac:chgData name="Keith Krause" userId="7ab8f779-465f-427d-b25c-693244fe6f5a" providerId="ADAL" clId="{36AF0C24-5EBA-4089-92C0-958FAAD68CBC}" dt="2020-12-19T15:49:31.551" v="2644" actId="1076"/>
          <ac:picMkLst>
            <pc:docMk/>
            <pc:sldMk cId="1996092773" sldId="258"/>
            <ac:picMk id="3" creationId="{2880D47A-C2F0-4F40-BE26-2619248709E2}"/>
          </ac:picMkLst>
        </pc:picChg>
        <pc:picChg chg="add mod">
          <ac:chgData name="Keith Krause" userId="7ab8f779-465f-427d-b25c-693244fe6f5a" providerId="ADAL" clId="{36AF0C24-5EBA-4089-92C0-958FAAD68CBC}" dt="2020-12-19T00:33:01.556" v="47" actId="1076"/>
          <ac:picMkLst>
            <pc:docMk/>
            <pc:sldMk cId="1996092773" sldId="258"/>
            <ac:picMk id="5" creationId="{69FCA6FE-EFB3-493C-BF91-7F1A9F2E56BD}"/>
          </ac:picMkLst>
        </pc:picChg>
        <pc:picChg chg="add mod">
          <ac:chgData name="Keith Krause" userId="7ab8f779-465f-427d-b25c-693244fe6f5a" providerId="ADAL" clId="{36AF0C24-5EBA-4089-92C0-958FAAD68CBC}" dt="2020-12-19T00:33:47.257" v="49" actId="1076"/>
          <ac:picMkLst>
            <pc:docMk/>
            <pc:sldMk cId="1996092773" sldId="258"/>
            <ac:picMk id="7" creationId="{D78A87A0-E26F-44BA-BBDC-C87580115EE1}"/>
          </ac:picMkLst>
        </pc:picChg>
        <pc:picChg chg="add mod">
          <ac:chgData name="Keith Krause" userId="7ab8f779-465f-427d-b25c-693244fe6f5a" providerId="ADAL" clId="{36AF0C24-5EBA-4089-92C0-958FAAD68CBC}" dt="2020-12-19T04:24:35.296" v="2480" actId="1076"/>
          <ac:picMkLst>
            <pc:docMk/>
            <pc:sldMk cId="1996092773" sldId="258"/>
            <ac:picMk id="7170" creationId="{461A9867-5314-4D53-9661-8CE1714BB2A0}"/>
          </ac:picMkLst>
        </pc:picChg>
        <pc:inkChg chg="add del">
          <ac:chgData name="Keith Krause" userId="7ab8f779-465f-427d-b25c-693244fe6f5a" providerId="ADAL" clId="{36AF0C24-5EBA-4089-92C0-958FAAD68CBC}" dt="2020-12-19T00:54:16.210" v="118" actId="9405"/>
          <ac:inkMkLst>
            <pc:docMk/>
            <pc:sldMk cId="1996092773" sldId="258"/>
            <ac:inkMk id="8" creationId="{33691347-509F-467C-85B0-F6643654B079}"/>
          </ac:inkMkLst>
        </pc:inkChg>
        <pc:inkChg chg="add del">
          <ac:chgData name="Keith Krause" userId="7ab8f779-465f-427d-b25c-693244fe6f5a" providerId="ADAL" clId="{36AF0C24-5EBA-4089-92C0-958FAAD68CBC}" dt="2020-12-19T00:54:15.772" v="117" actId="9405"/>
          <ac:inkMkLst>
            <pc:docMk/>
            <pc:sldMk cId="1996092773" sldId="258"/>
            <ac:inkMk id="9" creationId="{14F9C27D-FA37-49A5-94E9-DA2421B2A721}"/>
          </ac:inkMkLst>
        </pc:inkChg>
        <pc:inkChg chg="add del mod">
          <ac:chgData name="Keith Krause" userId="7ab8f779-465f-427d-b25c-693244fe6f5a" providerId="ADAL" clId="{36AF0C24-5EBA-4089-92C0-958FAAD68CBC}" dt="2020-12-19T00:54:15.309" v="116" actId="9405"/>
          <ac:inkMkLst>
            <pc:docMk/>
            <pc:sldMk cId="1996092773" sldId="258"/>
            <ac:inkMk id="10" creationId="{4C12EFAA-4D2D-45F5-A9F7-1053DF917E19}"/>
          </ac:inkMkLst>
        </pc:inkChg>
        <pc:inkChg chg="add del mod">
          <ac:chgData name="Keith Krause" userId="7ab8f779-465f-427d-b25c-693244fe6f5a" providerId="ADAL" clId="{36AF0C24-5EBA-4089-92C0-958FAAD68CBC}" dt="2020-12-19T00:54:14.771" v="115"/>
          <ac:inkMkLst>
            <pc:docMk/>
            <pc:sldMk cId="1996092773" sldId="258"/>
            <ac:inkMk id="11" creationId="{C5515310-8FD8-42BA-A34B-22CD32CD3DDA}"/>
          </ac:inkMkLst>
        </pc:inkChg>
      </pc:sldChg>
      <pc:sldChg chg="addSp delSp modSp new mod modTransition setBg modAnim">
        <pc:chgData name="Keith Krause" userId="7ab8f779-465f-427d-b25c-693244fe6f5a" providerId="ADAL" clId="{36AF0C24-5EBA-4089-92C0-958FAAD68CBC}" dt="2020-12-19T00:54:24.825" v="128" actId="20577"/>
        <pc:sldMkLst>
          <pc:docMk/>
          <pc:sldMk cId="1004425381" sldId="259"/>
        </pc:sldMkLst>
        <pc:spChg chg="add del mod">
          <ac:chgData name="Keith Krause" userId="7ab8f779-465f-427d-b25c-693244fe6f5a" providerId="ADAL" clId="{36AF0C24-5EBA-4089-92C0-958FAAD68CBC}" dt="2020-12-19T00:54:24.825" v="128" actId="20577"/>
          <ac:spMkLst>
            <pc:docMk/>
            <pc:sldMk cId="1004425381" sldId="259"/>
            <ac:spMk id="2" creationId="{20CEBD0D-3038-47FB-B85E-47935155E3AD}"/>
          </ac:spMkLst>
        </pc:spChg>
        <pc:spChg chg="del">
          <ac:chgData name="Keith Krause" userId="7ab8f779-465f-427d-b25c-693244fe6f5a" providerId="ADAL" clId="{36AF0C24-5EBA-4089-92C0-958FAAD68CBC}" dt="2020-12-19T00:36:05.777" v="55" actId="931"/>
          <ac:spMkLst>
            <pc:docMk/>
            <pc:sldMk cId="1004425381" sldId="259"/>
            <ac:spMk id="3" creationId="{DC6AE51C-98BD-443D-82E0-78B6DAAF220A}"/>
          </ac:spMkLst>
        </pc:spChg>
        <pc:spChg chg="add del">
          <ac:chgData name="Keith Krause" userId="7ab8f779-465f-427d-b25c-693244fe6f5a" providerId="ADAL" clId="{36AF0C24-5EBA-4089-92C0-958FAAD68CBC}" dt="2020-12-19T00:36:15.765" v="59" actId="26606"/>
          <ac:spMkLst>
            <pc:docMk/>
            <pc:sldMk cId="1004425381" sldId="259"/>
            <ac:spMk id="10" creationId="{42A4FC2C-047E-45A5-965D-8E1E3BF09BC6}"/>
          </ac:spMkLst>
        </pc:spChg>
        <pc:spChg chg="add del">
          <ac:chgData name="Keith Krause" userId="7ab8f779-465f-427d-b25c-693244fe6f5a" providerId="ADAL" clId="{36AF0C24-5EBA-4089-92C0-958FAAD68CBC}" dt="2020-12-19T00:36:27.355" v="61" actId="26606"/>
          <ac:spMkLst>
            <pc:docMk/>
            <pc:sldMk cId="1004425381" sldId="259"/>
            <ac:spMk id="12" creationId="{56065185-5C34-4F86-AA96-AA4D065B0EF4}"/>
          </ac:spMkLst>
        </pc:spChg>
        <pc:spChg chg="add del">
          <ac:chgData name="Keith Krause" userId="7ab8f779-465f-427d-b25c-693244fe6f5a" providerId="ADAL" clId="{36AF0C24-5EBA-4089-92C0-958FAAD68CBC}" dt="2020-12-19T00:36:27.355" v="61" actId="26606"/>
          <ac:spMkLst>
            <pc:docMk/>
            <pc:sldMk cId="1004425381" sldId="259"/>
            <ac:spMk id="13" creationId="{C83A5C14-ED91-4CD1-809E-D29FF97C9AF5}"/>
          </ac:spMkLst>
        </pc:spChg>
        <pc:spChg chg="add del">
          <ac:chgData name="Keith Krause" userId="7ab8f779-465f-427d-b25c-693244fe6f5a" providerId="ADAL" clId="{36AF0C24-5EBA-4089-92C0-958FAAD68CBC}" dt="2020-12-19T00:36:30.925" v="63" actId="26606"/>
          <ac:spMkLst>
            <pc:docMk/>
            <pc:sldMk cId="1004425381" sldId="259"/>
            <ac:spMk id="15" creationId="{B670DBD5-770C-4383-9F54-5B86E86BD5BB}"/>
          </ac:spMkLst>
        </pc:spChg>
        <pc:picChg chg="add mod">
          <ac:chgData name="Keith Krause" userId="7ab8f779-465f-427d-b25c-693244fe6f5a" providerId="ADAL" clId="{36AF0C24-5EBA-4089-92C0-958FAAD68CBC}" dt="2020-12-19T00:37:40.772" v="82" actId="1035"/>
          <ac:picMkLst>
            <pc:docMk/>
            <pc:sldMk cId="1004425381" sldId="259"/>
            <ac:picMk id="5" creationId="{A2F7F2BA-ACA2-4486-AFB2-88B96090BA64}"/>
          </ac:picMkLst>
        </pc:picChg>
      </pc:sldChg>
      <pc:sldChg chg="addSp delSp modSp new mod modAnim">
        <pc:chgData name="Keith Krause" userId="7ab8f779-465f-427d-b25c-693244fe6f5a" providerId="ADAL" clId="{36AF0C24-5EBA-4089-92C0-958FAAD68CBC}" dt="2020-12-19T04:30:05.952" v="2592" actId="20577"/>
        <pc:sldMkLst>
          <pc:docMk/>
          <pc:sldMk cId="3150413644" sldId="260"/>
        </pc:sldMkLst>
        <pc:spChg chg="mod">
          <ac:chgData name="Keith Krause" userId="7ab8f779-465f-427d-b25c-693244fe6f5a" providerId="ADAL" clId="{36AF0C24-5EBA-4089-92C0-958FAAD68CBC}" dt="2020-12-19T04:30:05.952" v="2592" actId="20577"/>
          <ac:spMkLst>
            <pc:docMk/>
            <pc:sldMk cId="3150413644" sldId="260"/>
            <ac:spMk id="2" creationId="{4B4FD914-8FCA-45E1-9D02-CB5C37ED7789}"/>
          </ac:spMkLst>
        </pc:spChg>
        <pc:spChg chg="mod">
          <ac:chgData name="Keith Krause" userId="7ab8f779-465f-427d-b25c-693244fe6f5a" providerId="ADAL" clId="{36AF0C24-5EBA-4089-92C0-958FAAD68CBC}" dt="2020-12-19T03:01:23.407" v="1996" actId="20577"/>
          <ac:spMkLst>
            <pc:docMk/>
            <pc:sldMk cId="3150413644" sldId="260"/>
            <ac:spMk id="3" creationId="{E1EECC70-8E74-4BE9-8C7A-C3DC310ADDC8}"/>
          </ac:spMkLst>
        </pc:spChg>
        <pc:spChg chg="add del mod">
          <ac:chgData name="Keith Krause" userId="7ab8f779-465f-427d-b25c-693244fe6f5a" providerId="ADAL" clId="{36AF0C24-5EBA-4089-92C0-958FAAD68CBC}" dt="2020-12-19T04:28:44.449" v="2538"/>
          <ac:spMkLst>
            <pc:docMk/>
            <pc:sldMk cId="3150413644" sldId="260"/>
            <ac:spMk id="5" creationId="{FA768B13-DF6F-4560-A7DD-A970E6FA87D2}"/>
          </ac:spMkLst>
        </pc:spChg>
        <pc:spChg chg="add mod">
          <ac:chgData name="Keith Krause" userId="7ab8f779-465f-427d-b25c-693244fe6f5a" providerId="ADAL" clId="{36AF0C24-5EBA-4089-92C0-958FAAD68CBC}" dt="2020-12-19T04:29:29.767" v="2544" actId="14100"/>
          <ac:spMkLst>
            <pc:docMk/>
            <pc:sldMk cId="3150413644" sldId="260"/>
            <ac:spMk id="6" creationId="{CC0A3A66-BF1D-4934-B4E9-B99BF2BF9CB1}"/>
          </ac:spMkLst>
        </pc:spChg>
        <pc:picChg chg="add mod">
          <ac:chgData name="Keith Krause" userId="7ab8f779-465f-427d-b25c-693244fe6f5a" providerId="ADAL" clId="{36AF0C24-5EBA-4089-92C0-958FAAD68CBC}" dt="2020-12-19T01:04:25.311" v="845" actId="1076"/>
          <ac:picMkLst>
            <pc:docMk/>
            <pc:sldMk cId="3150413644" sldId="260"/>
            <ac:picMk id="4" creationId="{A896A3CF-0F35-4724-8383-CC64D2AF17A0}"/>
          </ac:picMkLst>
        </pc:picChg>
      </pc:sldChg>
      <pc:sldChg chg="addSp modSp new mod modAnim">
        <pc:chgData name="Keith Krause" userId="7ab8f779-465f-427d-b25c-693244fe6f5a" providerId="ADAL" clId="{36AF0C24-5EBA-4089-92C0-958FAAD68CBC}" dt="2020-12-19T01:26:41.520" v="1356" actId="20577"/>
        <pc:sldMkLst>
          <pc:docMk/>
          <pc:sldMk cId="2801915309" sldId="261"/>
        </pc:sldMkLst>
        <pc:spChg chg="mod">
          <ac:chgData name="Keith Krause" userId="7ab8f779-465f-427d-b25c-693244fe6f5a" providerId="ADAL" clId="{36AF0C24-5EBA-4089-92C0-958FAAD68CBC}" dt="2020-12-19T01:20:24.445" v="1278" actId="20577"/>
          <ac:spMkLst>
            <pc:docMk/>
            <pc:sldMk cId="2801915309" sldId="261"/>
            <ac:spMk id="2" creationId="{BB35C444-4462-48D2-BB99-5A701A784FAC}"/>
          </ac:spMkLst>
        </pc:spChg>
        <pc:spChg chg="mod">
          <ac:chgData name="Keith Krause" userId="7ab8f779-465f-427d-b25c-693244fe6f5a" providerId="ADAL" clId="{36AF0C24-5EBA-4089-92C0-958FAAD68CBC}" dt="2020-12-19T01:26:41.520" v="1356" actId="20577"/>
          <ac:spMkLst>
            <pc:docMk/>
            <pc:sldMk cId="2801915309" sldId="261"/>
            <ac:spMk id="3" creationId="{2497E3CD-E679-4AB4-A293-8F94DE967A22}"/>
          </ac:spMkLst>
        </pc:spChg>
        <pc:picChg chg="add mod">
          <ac:chgData name="Keith Krause" userId="7ab8f779-465f-427d-b25c-693244fe6f5a" providerId="ADAL" clId="{36AF0C24-5EBA-4089-92C0-958FAAD68CBC}" dt="2020-12-19T01:22:23.396" v="1288" actId="167"/>
          <ac:picMkLst>
            <pc:docMk/>
            <pc:sldMk cId="2801915309" sldId="261"/>
            <ac:picMk id="2050" creationId="{3BB7F3E6-D84E-4A01-A252-9AD62C01C79D}"/>
          </ac:picMkLst>
        </pc:picChg>
        <pc:picChg chg="add mod">
          <ac:chgData name="Keith Krause" userId="7ab8f779-465f-427d-b25c-693244fe6f5a" providerId="ADAL" clId="{36AF0C24-5EBA-4089-92C0-958FAAD68CBC}" dt="2020-12-19T01:24:10.846" v="1299" actId="1076"/>
          <ac:picMkLst>
            <pc:docMk/>
            <pc:sldMk cId="2801915309" sldId="261"/>
            <ac:picMk id="2052" creationId="{B2E472D6-096A-4355-8327-85D42F28CC4F}"/>
          </ac:picMkLst>
        </pc:picChg>
      </pc:sldChg>
      <pc:sldChg chg="addSp delSp modSp new mod setBg">
        <pc:chgData name="Keith Krause" userId="7ab8f779-465f-427d-b25c-693244fe6f5a" providerId="ADAL" clId="{36AF0C24-5EBA-4089-92C0-958FAAD68CBC}" dt="2020-12-22T12:08:19.143" v="3066" actId="20577"/>
        <pc:sldMkLst>
          <pc:docMk/>
          <pc:sldMk cId="1605854062" sldId="262"/>
        </pc:sldMkLst>
        <pc:spChg chg="add del mod">
          <ac:chgData name="Keith Krause" userId="7ab8f779-465f-427d-b25c-693244fe6f5a" providerId="ADAL" clId="{36AF0C24-5EBA-4089-92C0-958FAAD68CBC}" dt="2020-12-22T12:08:19.143" v="3066" actId="20577"/>
          <ac:spMkLst>
            <pc:docMk/>
            <pc:sldMk cId="1605854062" sldId="262"/>
            <ac:spMk id="2" creationId="{865648D5-39E3-470E-9CFC-9B87F724581C}"/>
          </ac:spMkLst>
        </pc:spChg>
        <pc:spChg chg="del">
          <ac:chgData name="Keith Krause" userId="7ab8f779-465f-427d-b25c-693244fe6f5a" providerId="ADAL" clId="{36AF0C24-5EBA-4089-92C0-958FAAD68CBC}" dt="2020-12-19T01:29:55.997" v="1358"/>
          <ac:spMkLst>
            <pc:docMk/>
            <pc:sldMk cId="1605854062" sldId="262"/>
            <ac:spMk id="3" creationId="{11EBA9CB-32D4-46B3-A32B-1143AD5B918D}"/>
          </ac:spMkLst>
        </pc:spChg>
        <pc:spChg chg="add del">
          <ac:chgData name="Keith Krause" userId="7ab8f779-465f-427d-b25c-693244fe6f5a" providerId="ADAL" clId="{36AF0C24-5EBA-4089-92C0-958FAAD68CBC}" dt="2020-12-19T01:30:35.140" v="1366" actId="26606"/>
          <ac:spMkLst>
            <pc:docMk/>
            <pc:sldMk cId="1605854062" sldId="262"/>
            <ac:spMk id="71" creationId="{42A4FC2C-047E-45A5-965D-8E1E3BF09BC6}"/>
          </ac:spMkLst>
        </pc:spChg>
        <pc:spChg chg="add del">
          <ac:chgData name="Keith Krause" userId="7ab8f779-465f-427d-b25c-693244fe6f5a" providerId="ADAL" clId="{36AF0C24-5EBA-4089-92C0-958FAAD68CBC}" dt="2020-12-19T01:30:21.460" v="1362" actId="26606"/>
          <ac:spMkLst>
            <pc:docMk/>
            <pc:sldMk cId="1605854062" sldId="262"/>
            <ac:spMk id="135" creationId="{42A4FC2C-047E-45A5-965D-8E1E3BF09BC6}"/>
          </ac:spMkLst>
        </pc:spChg>
        <pc:spChg chg="add del">
          <ac:chgData name="Keith Krause" userId="7ab8f779-465f-427d-b25c-693244fe6f5a" providerId="ADAL" clId="{36AF0C24-5EBA-4089-92C0-958FAAD68CBC}" dt="2020-12-19T01:30:33.339" v="1364" actId="26606"/>
          <ac:spMkLst>
            <pc:docMk/>
            <pc:sldMk cId="1605854062" sldId="262"/>
            <ac:spMk id="3076" creationId="{B670DBD5-770C-4383-9F54-5B86E86BD5BB}"/>
          </ac:spMkLst>
        </pc:spChg>
        <pc:picChg chg="add mod">
          <ac:chgData name="Keith Krause" userId="7ab8f779-465f-427d-b25c-693244fe6f5a" providerId="ADAL" clId="{36AF0C24-5EBA-4089-92C0-958FAAD68CBC}" dt="2020-12-19T01:31:42.723" v="1371" actId="14100"/>
          <ac:picMkLst>
            <pc:docMk/>
            <pc:sldMk cId="1605854062" sldId="262"/>
            <ac:picMk id="4" creationId="{E3CE6AE4-2807-40CD-A831-A77F7E3648BF}"/>
          </ac:picMkLst>
        </pc:picChg>
        <pc:picChg chg="add mod">
          <ac:chgData name="Keith Krause" userId="7ab8f779-465f-427d-b25c-693244fe6f5a" providerId="ADAL" clId="{36AF0C24-5EBA-4089-92C0-958FAAD68CBC}" dt="2020-12-19T01:30:43.695" v="1368" actId="1076"/>
          <ac:picMkLst>
            <pc:docMk/>
            <pc:sldMk cId="1605854062" sldId="262"/>
            <ac:picMk id="3074" creationId="{E6FBA013-0FD4-4C68-91B3-2A51C3F0E8F6}"/>
          </ac:picMkLst>
        </pc:picChg>
      </pc:sldChg>
      <pc:sldChg chg="addSp delSp modSp new mod setBg modAnim">
        <pc:chgData name="Keith Krause" userId="7ab8f779-465f-427d-b25c-693244fe6f5a" providerId="ADAL" clId="{36AF0C24-5EBA-4089-92C0-958FAAD68CBC}" dt="2020-12-19T01:44:18.104" v="1438" actId="26606"/>
        <pc:sldMkLst>
          <pc:docMk/>
          <pc:sldMk cId="1032891690" sldId="263"/>
        </pc:sldMkLst>
        <pc:spChg chg="mod">
          <ac:chgData name="Keith Krause" userId="7ab8f779-465f-427d-b25c-693244fe6f5a" providerId="ADAL" clId="{36AF0C24-5EBA-4089-92C0-958FAAD68CBC}" dt="2020-12-19T01:44:18.104" v="1438" actId="26606"/>
          <ac:spMkLst>
            <pc:docMk/>
            <pc:sldMk cId="1032891690" sldId="263"/>
            <ac:spMk id="2" creationId="{203C8944-633F-4FA5-B4D2-E22021A1DB69}"/>
          </ac:spMkLst>
        </pc:spChg>
        <pc:spChg chg="del">
          <ac:chgData name="Keith Krause" userId="7ab8f779-465f-427d-b25c-693244fe6f5a" providerId="ADAL" clId="{36AF0C24-5EBA-4089-92C0-958FAAD68CBC}" dt="2020-12-19T01:38:59.679" v="1403"/>
          <ac:spMkLst>
            <pc:docMk/>
            <pc:sldMk cId="1032891690" sldId="263"/>
            <ac:spMk id="3" creationId="{9886E870-B9C7-48C7-8ADF-433AE912E966}"/>
          </ac:spMkLst>
        </pc:spChg>
        <pc:spChg chg="add">
          <ac:chgData name="Keith Krause" userId="7ab8f779-465f-427d-b25c-693244fe6f5a" providerId="ADAL" clId="{36AF0C24-5EBA-4089-92C0-958FAAD68CBC}" dt="2020-12-19T01:44:18.104" v="1438" actId="26606"/>
          <ac:spMkLst>
            <pc:docMk/>
            <pc:sldMk cId="1032891690" sldId="263"/>
            <ac:spMk id="73" creationId="{765F4110-C0FC-4D61-ACD2-A7C950EAE908}"/>
          </ac:spMkLst>
        </pc:spChg>
        <pc:picChg chg="add mod ord">
          <ac:chgData name="Keith Krause" userId="7ab8f779-465f-427d-b25c-693244fe6f5a" providerId="ADAL" clId="{36AF0C24-5EBA-4089-92C0-958FAAD68CBC}" dt="2020-12-19T01:44:18.104" v="1438" actId="26606"/>
          <ac:picMkLst>
            <pc:docMk/>
            <pc:sldMk cId="1032891690" sldId="263"/>
            <ac:picMk id="4098" creationId="{2E8CB28F-B116-4E24-BF0F-1071FCF44616}"/>
          </ac:picMkLst>
        </pc:picChg>
        <pc:picChg chg="add mod">
          <ac:chgData name="Keith Krause" userId="7ab8f779-465f-427d-b25c-693244fe6f5a" providerId="ADAL" clId="{36AF0C24-5EBA-4089-92C0-958FAAD68CBC}" dt="2020-12-19T01:44:18.104" v="1438" actId="26606"/>
          <ac:picMkLst>
            <pc:docMk/>
            <pc:sldMk cId="1032891690" sldId="263"/>
            <ac:picMk id="4100" creationId="{5135F438-D0E5-44E5-9B08-2A362462049E}"/>
          </ac:picMkLst>
        </pc:picChg>
        <pc:picChg chg="add del mod">
          <ac:chgData name="Keith Krause" userId="7ab8f779-465f-427d-b25c-693244fe6f5a" providerId="ADAL" clId="{36AF0C24-5EBA-4089-92C0-958FAAD68CBC}" dt="2020-12-19T01:43:20.370" v="1414" actId="21"/>
          <ac:picMkLst>
            <pc:docMk/>
            <pc:sldMk cId="1032891690" sldId="263"/>
            <ac:picMk id="4102" creationId="{A9878819-0D50-4E86-8ECB-59C775A59E86}"/>
          </ac:picMkLst>
        </pc:picChg>
        <pc:cxnChg chg="add">
          <ac:chgData name="Keith Krause" userId="7ab8f779-465f-427d-b25c-693244fe6f5a" providerId="ADAL" clId="{36AF0C24-5EBA-4089-92C0-958FAAD68CBC}" dt="2020-12-19T01:44:18.104" v="1438" actId="26606"/>
          <ac:cxnSpMkLst>
            <pc:docMk/>
            <pc:sldMk cId="1032891690" sldId="263"/>
            <ac:cxnSpMk id="75" creationId="{CC94CBDB-A76C-499E-95AB-C0A049E3154E}"/>
          </ac:cxnSpMkLst>
        </pc:cxnChg>
      </pc:sldChg>
      <pc:sldChg chg="addSp delSp modSp new mod setBg modAnim">
        <pc:chgData name="Keith Krause" userId="7ab8f779-465f-427d-b25c-693244fe6f5a" providerId="ADAL" clId="{36AF0C24-5EBA-4089-92C0-958FAAD68CBC}" dt="2020-12-19T01:47:39.634" v="1457" actId="26606"/>
        <pc:sldMkLst>
          <pc:docMk/>
          <pc:sldMk cId="3671206430" sldId="264"/>
        </pc:sldMkLst>
        <pc:spChg chg="mod">
          <ac:chgData name="Keith Krause" userId="7ab8f779-465f-427d-b25c-693244fe6f5a" providerId="ADAL" clId="{36AF0C24-5EBA-4089-92C0-958FAAD68CBC}" dt="2020-12-19T01:47:39.634" v="1457" actId="26606"/>
          <ac:spMkLst>
            <pc:docMk/>
            <pc:sldMk cId="3671206430" sldId="264"/>
            <ac:spMk id="2" creationId="{EDAD646F-D800-4F1D-9F28-FD0FA6DB8E71}"/>
          </ac:spMkLst>
        </pc:spChg>
        <pc:spChg chg="del">
          <ac:chgData name="Keith Krause" userId="7ab8f779-465f-427d-b25c-693244fe6f5a" providerId="ADAL" clId="{36AF0C24-5EBA-4089-92C0-958FAAD68CBC}" dt="2020-12-19T01:47:28.175" v="1454"/>
          <ac:spMkLst>
            <pc:docMk/>
            <pc:sldMk cId="3671206430" sldId="264"/>
            <ac:spMk id="3" creationId="{F5615176-2535-421E-837A-A64AB987B1C8}"/>
          </ac:spMkLst>
        </pc:spChg>
        <pc:spChg chg="add">
          <ac:chgData name="Keith Krause" userId="7ab8f779-465f-427d-b25c-693244fe6f5a" providerId="ADAL" clId="{36AF0C24-5EBA-4089-92C0-958FAAD68CBC}" dt="2020-12-19T01:47:39.634" v="1457" actId="26606"/>
          <ac:spMkLst>
            <pc:docMk/>
            <pc:sldMk cId="3671206430" sldId="264"/>
            <ac:spMk id="71" creationId="{765F4110-C0FC-4D61-ACD2-A7C950EAE908}"/>
          </ac:spMkLst>
        </pc:spChg>
        <pc:picChg chg="add mod">
          <ac:chgData name="Keith Krause" userId="7ab8f779-465f-427d-b25c-693244fe6f5a" providerId="ADAL" clId="{36AF0C24-5EBA-4089-92C0-958FAAD68CBC}" dt="2020-12-19T01:47:39.634" v="1457" actId="26606"/>
          <ac:picMkLst>
            <pc:docMk/>
            <pc:sldMk cId="3671206430" sldId="264"/>
            <ac:picMk id="4" creationId="{1E26A5AA-1C2B-4E03-8735-F52D6600C919}"/>
          </ac:picMkLst>
        </pc:picChg>
        <pc:picChg chg="add mod">
          <ac:chgData name="Keith Krause" userId="7ab8f779-465f-427d-b25c-693244fe6f5a" providerId="ADAL" clId="{36AF0C24-5EBA-4089-92C0-958FAAD68CBC}" dt="2020-12-19T01:47:39.634" v="1457" actId="26606"/>
          <ac:picMkLst>
            <pc:docMk/>
            <pc:sldMk cId="3671206430" sldId="264"/>
            <ac:picMk id="5122" creationId="{1E28980E-04FC-46C3-BC18-5D637500FB0B}"/>
          </ac:picMkLst>
        </pc:picChg>
        <pc:cxnChg chg="add">
          <ac:chgData name="Keith Krause" userId="7ab8f779-465f-427d-b25c-693244fe6f5a" providerId="ADAL" clId="{36AF0C24-5EBA-4089-92C0-958FAAD68CBC}" dt="2020-12-19T01:47:39.634" v="1457" actId="26606"/>
          <ac:cxnSpMkLst>
            <pc:docMk/>
            <pc:sldMk cId="3671206430" sldId="264"/>
            <ac:cxnSpMk id="73" creationId="{CC94CBDB-A76C-499E-95AB-C0A049E3154E}"/>
          </ac:cxnSpMkLst>
        </pc:cxnChg>
      </pc:sldChg>
      <pc:sldChg chg="addSp modSp new mod">
        <pc:chgData name="Keith Krause" userId="7ab8f779-465f-427d-b25c-693244fe6f5a" providerId="ADAL" clId="{36AF0C24-5EBA-4089-92C0-958FAAD68CBC}" dt="2020-12-19T16:26:58.046" v="2939" actId="20577"/>
        <pc:sldMkLst>
          <pc:docMk/>
          <pc:sldMk cId="3850946638" sldId="265"/>
        </pc:sldMkLst>
        <pc:spChg chg="mod">
          <ac:chgData name="Keith Krause" userId="7ab8f779-465f-427d-b25c-693244fe6f5a" providerId="ADAL" clId="{36AF0C24-5EBA-4089-92C0-958FAAD68CBC}" dt="2020-12-19T01:57:23.032" v="1498" actId="20577"/>
          <ac:spMkLst>
            <pc:docMk/>
            <pc:sldMk cId="3850946638" sldId="265"/>
            <ac:spMk id="2" creationId="{33F24926-5B06-424A-9FC9-F6EAA73C433A}"/>
          </ac:spMkLst>
        </pc:spChg>
        <pc:spChg chg="mod">
          <ac:chgData name="Keith Krause" userId="7ab8f779-465f-427d-b25c-693244fe6f5a" providerId="ADAL" clId="{36AF0C24-5EBA-4089-92C0-958FAAD68CBC}" dt="2020-12-19T16:26:58.046" v="2939" actId="20577"/>
          <ac:spMkLst>
            <pc:docMk/>
            <pc:sldMk cId="3850946638" sldId="265"/>
            <ac:spMk id="3" creationId="{54BBA0C3-39A8-47E0-BCAA-0C918F104EF7}"/>
          </ac:spMkLst>
        </pc:spChg>
        <pc:picChg chg="add mod">
          <ac:chgData name="Keith Krause" userId="7ab8f779-465f-427d-b25c-693244fe6f5a" providerId="ADAL" clId="{36AF0C24-5EBA-4089-92C0-958FAAD68CBC}" dt="2020-12-19T16:25:40.034" v="2834" actId="1076"/>
          <ac:picMkLst>
            <pc:docMk/>
            <pc:sldMk cId="3850946638" sldId="265"/>
            <ac:picMk id="4" creationId="{0C819227-36C2-45DE-A022-E37153821176}"/>
          </ac:picMkLst>
        </pc:picChg>
      </pc:sldChg>
      <pc:sldChg chg="addSp delSp modSp new mod ord setBg modAnim">
        <pc:chgData name="Keith Krause" userId="7ab8f779-465f-427d-b25c-693244fe6f5a" providerId="ADAL" clId="{36AF0C24-5EBA-4089-92C0-958FAAD68CBC}" dt="2020-12-22T12:12:59.967" v="3073" actId="1076"/>
        <pc:sldMkLst>
          <pc:docMk/>
          <pc:sldMk cId="2448185378" sldId="266"/>
        </pc:sldMkLst>
        <pc:spChg chg="mod">
          <ac:chgData name="Keith Krause" userId="7ab8f779-465f-427d-b25c-693244fe6f5a" providerId="ADAL" clId="{36AF0C24-5EBA-4089-92C0-958FAAD68CBC}" dt="2020-12-19T02:46:44.305" v="1888" actId="20577"/>
          <ac:spMkLst>
            <pc:docMk/>
            <pc:sldMk cId="2448185378" sldId="266"/>
            <ac:spMk id="2" creationId="{22C317D4-8ED9-449C-B912-25A713A0A51B}"/>
          </ac:spMkLst>
        </pc:spChg>
        <pc:spChg chg="del">
          <ac:chgData name="Keith Krause" userId="7ab8f779-465f-427d-b25c-693244fe6f5a" providerId="ADAL" clId="{36AF0C24-5EBA-4089-92C0-958FAAD68CBC}" dt="2020-12-19T02:05:04.363" v="1604"/>
          <ac:spMkLst>
            <pc:docMk/>
            <pc:sldMk cId="2448185378" sldId="266"/>
            <ac:spMk id="3" creationId="{C5631380-2BAA-4BBA-81E5-2CBDE705CAE9}"/>
          </ac:spMkLst>
        </pc:spChg>
        <pc:spChg chg="add">
          <ac:chgData name="Keith Krause" userId="7ab8f779-465f-427d-b25c-693244fe6f5a" providerId="ADAL" clId="{36AF0C24-5EBA-4089-92C0-958FAAD68CBC}" dt="2020-12-19T02:46:20.737" v="1865" actId="26606"/>
          <ac:spMkLst>
            <pc:docMk/>
            <pc:sldMk cId="2448185378" sldId="266"/>
            <ac:spMk id="73" creationId="{6E13DAD0-A4B0-4817-8995-A0D346584BD1}"/>
          </ac:spMkLst>
        </pc:spChg>
        <pc:picChg chg="add mod ord">
          <ac:chgData name="Keith Krause" userId="7ab8f779-465f-427d-b25c-693244fe6f5a" providerId="ADAL" clId="{36AF0C24-5EBA-4089-92C0-958FAAD68CBC}" dt="2020-12-19T02:46:20.737" v="1865" actId="26606"/>
          <ac:picMkLst>
            <pc:docMk/>
            <pc:sldMk cId="2448185378" sldId="266"/>
            <ac:picMk id="5" creationId="{88DD95D7-1686-4A36-A250-57F03E2DFE42}"/>
          </ac:picMkLst>
        </pc:picChg>
        <pc:picChg chg="add mod">
          <ac:chgData name="Keith Krause" userId="7ab8f779-465f-427d-b25c-693244fe6f5a" providerId="ADAL" clId="{36AF0C24-5EBA-4089-92C0-958FAAD68CBC}" dt="2020-12-22T12:12:43.970" v="3072" actId="1076"/>
          <ac:picMkLst>
            <pc:docMk/>
            <pc:sldMk cId="2448185378" sldId="266"/>
            <ac:picMk id="6146" creationId="{1176215C-5570-4888-BA6B-96C1DA91A096}"/>
          </ac:picMkLst>
        </pc:picChg>
        <pc:picChg chg="add mod">
          <ac:chgData name="Keith Krause" userId="7ab8f779-465f-427d-b25c-693244fe6f5a" providerId="ADAL" clId="{36AF0C24-5EBA-4089-92C0-958FAAD68CBC}" dt="2020-12-22T12:12:59.967" v="3073" actId="1076"/>
          <ac:picMkLst>
            <pc:docMk/>
            <pc:sldMk cId="2448185378" sldId="266"/>
            <ac:picMk id="6148" creationId="{7E103E90-796B-4C32-9A19-F34C9EDA302D}"/>
          </ac:picMkLst>
        </pc:picChg>
        <pc:picChg chg="add del">
          <ac:chgData name="Keith Krause" userId="7ab8f779-465f-427d-b25c-693244fe6f5a" providerId="ADAL" clId="{36AF0C24-5EBA-4089-92C0-958FAAD68CBC}" dt="2020-12-19T02:07:56.703" v="1618" actId="21"/>
          <ac:picMkLst>
            <pc:docMk/>
            <pc:sldMk cId="2448185378" sldId="266"/>
            <ac:picMk id="6150" creationId="{39F186DE-8DFF-4652-9793-46E8D6FA34C5}"/>
          </ac:picMkLst>
        </pc:picChg>
        <pc:cxnChg chg="add">
          <ac:chgData name="Keith Krause" userId="7ab8f779-465f-427d-b25c-693244fe6f5a" providerId="ADAL" clId="{36AF0C24-5EBA-4089-92C0-958FAAD68CBC}" dt="2020-12-19T02:46:20.737" v="1865" actId="26606"/>
          <ac:cxnSpMkLst>
            <pc:docMk/>
            <pc:sldMk cId="2448185378" sldId="266"/>
            <ac:cxnSpMk id="75" creationId="{59F9672C-557D-4871-B58C-7874589D7F8C}"/>
          </ac:cxnSpMkLst>
        </pc:cxnChg>
      </pc:sldChg>
      <pc:sldChg chg="addSp delSp modSp new mod setBg delDesignElem">
        <pc:chgData name="Keith Krause" userId="7ab8f779-465f-427d-b25c-693244fe6f5a" providerId="ADAL" clId="{36AF0C24-5EBA-4089-92C0-958FAAD68CBC}" dt="2020-12-19T03:15:42.829" v="2254" actId="21"/>
        <pc:sldMkLst>
          <pc:docMk/>
          <pc:sldMk cId="1302966450" sldId="267"/>
        </pc:sldMkLst>
        <pc:spChg chg="del">
          <ac:chgData name="Keith Krause" userId="7ab8f779-465f-427d-b25c-693244fe6f5a" providerId="ADAL" clId="{36AF0C24-5EBA-4089-92C0-958FAAD68CBC}" dt="2020-12-19T02:31:08.965" v="1628" actId="26606"/>
          <ac:spMkLst>
            <pc:docMk/>
            <pc:sldMk cId="1302966450" sldId="267"/>
            <ac:spMk id="2" creationId="{13772B26-BEDA-4174-9B65-41EE16B997A0}"/>
          </ac:spMkLst>
        </pc:spChg>
        <pc:spChg chg="del">
          <ac:chgData name="Keith Krause" userId="7ab8f779-465f-427d-b25c-693244fe6f5a" providerId="ADAL" clId="{36AF0C24-5EBA-4089-92C0-958FAAD68CBC}" dt="2020-12-19T02:30:54.749" v="1624" actId="931"/>
          <ac:spMkLst>
            <pc:docMk/>
            <pc:sldMk cId="1302966450" sldId="267"/>
            <ac:spMk id="3" creationId="{9822EF06-8283-4EDF-80BE-8322EF3DA5B7}"/>
          </ac:spMkLst>
        </pc:spChg>
        <pc:spChg chg="add del">
          <ac:chgData name="Keith Krause" userId="7ab8f779-465f-427d-b25c-693244fe6f5a" providerId="ADAL" clId="{36AF0C24-5EBA-4089-92C0-958FAAD68CBC}" dt="2020-12-19T02:50:14.858" v="1965"/>
          <ac:spMkLst>
            <pc:docMk/>
            <pc:sldMk cId="1302966450" sldId="267"/>
            <ac:spMk id="10" creationId="{42A4FC2C-047E-45A5-965D-8E1E3BF09BC6}"/>
          </ac:spMkLst>
        </pc:spChg>
        <pc:spChg chg="add del mod">
          <ac:chgData name="Keith Krause" userId="7ab8f779-465f-427d-b25c-693244fe6f5a" providerId="ADAL" clId="{36AF0C24-5EBA-4089-92C0-958FAAD68CBC}" dt="2020-12-19T02:50:27.214" v="1966"/>
          <ac:spMkLst>
            <pc:docMk/>
            <pc:sldMk cId="1302966450" sldId="267"/>
            <ac:spMk id="31" creationId="{AB5A4FAD-2CFB-40D2-AE75-6DDA710470BB}"/>
          </ac:spMkLst>
        </pc:spChg>
        <pc:spChg chg="add del mod">
          <ac:chgData name="Keith Krause" userId="7ab8f779-465f-427d-b25c-693244fe6f5a" providerId="ADAL" clId="{36AF0C24-5EBA-4089-92C0-958FAAD68CBC}" dt="2020-12-19T02:50:28.856" v="1967"/>
          <ac:spMkLst>
            <pc:docMk/>
            <pc:sldMk cId="1302966450" sldId="267"/>
            <ac:spMk id="32" creationId="{EF7D3DC2-F277-49BD-A744-6B8F4AA7FCA9}"/>
          </ac:spMkLst>
        </pc:spChg>
        <pc:spChg chg="add del mod">
          <ac:chgData name="Keith Krause" userId="7ab8f779-465f-427d-b25c-693244fe6f5a" providerId="ADAL" clId="{36AF0C24-5EBA-4089-92C0-958FAAD68CBC}" dt="2020-12-19T02:50:36.066" v="1968"/>
          <ac:spMkLst>
            <pc:docMk/>
            <pc:sldMk cId="1302966450" sldId="267"/>
            <ac:spMk id="33" creationId="{E0F6C160-5ACF-45DC-95E0-8A7773856B6C}"/>
          </ac:spMkLst>
        </pc:spChg>
        <pc:spChg chg="add mod">
          <ac:chgData name="Keith Krause" userId="7ab8f779-465f-427d-b25c-693244fe6f5a" providerId="ADAL" clId="{36AF0C24-5EBA-4089-92C0-958FAAD68CBC}" dt="2020-12-19T02:50:36.066" v="1968"/>
          <ac:spMkLst>
            <pc:docMk/>
            <pc:sldMk cId="1302966450" sldId="267"/>
            <ac:spMk id="34" creationId="{44FBA968-171A-4B06-9F2C-DE93A705932D}"/>
          </ac:spMkLst>
        </pc:spChg>
        <pc:spChg chg="add mod">
          <ac:chgData name="Keith Krause" userId="7ab8f779-465f-427d-b25c-693244fe6f5a" providerId="ADAL" clId="{36AF0C24-5EBA-4089-92C0-958FAAD68CBC}" dt="2020-12-19T02:50:36.066" v="1968"/>
          <ac:spMkLst>
            <pc:docMk/>
            <pc:sldMk cId="1302966450" sldId="267"/>
            <ac:spMk id="35" creationId="{6903142A-B370-43E2-9675-D558E347FB50}"/>
          </ac:spMkLst>
        </pc:spChg>
        <pc:grpChg chg="del mod">
          <ac:chgData name="Keith Krause" userId="7ab8f779-465f-427d-b25c-693244fe6f5a" providerId="ADAL" clId="{36AF0C24-5EBA-4089-92C0-958FAAD68CBC}" dt="2020-12-19T02:33:28.627" v="1642"/>
          <ac:grpSpMkLst>
            <pc:docMk/>
            <pc:sldMk cId="1302966450" sldId="267"/>
            <ac:grpSpMk id="16" creationId="{292446C1-2AD2-4B35-B198-5EA7AFA00124}"/>
          </ac:grpSpMkLst>
        </pc:grpChg>
        <pc:grpChg chg="mod">
          <ac:chgData name="Keith Krause" userId="7ab8f779-465f-427d-b25c-693244fe6f5a" providerId="ADAL" clId="{36AF0C24-5EBA-4089-92C0-958FAAD68CBC}" dt="2020-12-19T02:33:28.627" v="1642"/>
          <ac:grpSpMkLst>
            <pc:docMk/>
            <pc:sldMk cId="1302966450" sldId="267"/>
            <ac:grpSpMk id="18" creationId="{4F40DD18-E84F-4CD2-A18C-8EF5FE3BC2EA}"/>
          </ac:grpSpMkLst>
        </pc:grpChg>
        <pc:grpChg chg="del mod">
          <ac:chgData name="Keith Krause" userId="7ab8f779-465f-427d-b25c-693244fe6f5a" providerId="ADAL" clId="{36AF0C24-5EBA-4089-92C0-958FAAD68CBC}" dt="2020-12-19T02:33:39.075" v="1648"/>
          <ac:grpSpMkLst>
            <pc:docMk/>
            <pc:sldMk cId="1302966450" sldId="267"/>
            <ac:grpSpMk id="21" creationId="{3F893B09-B92A-4762-9521-0F6446D508A3}"/>
          </ac:grpSpMkLst>
        </pc:grpChg>
        <pc:grpChg chg="del mod">
          <ac:chgData name="Keith Krause" userId="7ab8f779-465f-427d-b25c-693244fe6f5a" providerId="ADAL" clId="{36AF0C24-5EBA-4089-92C0-958FAAD68CBC}" dt="2020-12-19T02:33:40.940" v="1650"/>
          <ac:grpSpMkLst>
            <pc:docMk/>
            <pc:sldMk cId="1302966450" sldId="267"/>
            <ac:grpSpMk id="24" creationId="{C5D2F8BA-2980-4F3D-9B2E-B696D295735D}"/>
          </ac:grpSpMkLst>
        </pc:grpChg>
        <pc:grpChg chg="del mod">
          <ac:chgData name="Keith Krause" userId="7ab8f779-465f-427d-b25c-693244fe6f5a" providerId="ADAL" clId="{36AF0C24-5EBA-4089-92C0-958FAAD68CBC}" dt="2020-12-19T02:33:43.699" v="1652"/>
          <ac:grpSpMkLst>
            <pc:docMk/>
            <pc:sldMk cId="1302966450" sldId="267"/>
            <ac:grpSpMk id="26" creationId="{A4C57706-EA17-4455-8244-54FFF7849069}"/>
          </ac:grpSpMkLst>
        </pc:grpChg>
        <pc:grpChg chg="mod">
          <ac:chgData name="Keith Krause" userId="7ab8f779-465f-427d-b25c-693244fe6f5a" providerId="ADAL" clId="{36AF0C24-5EBA-4089-92C0-958FAAD68CBC}" dt="2020-12-19T02:33:43.699" v="1652"/>
          <ac:grpSpMkLst>
            <pc:docMk/>
            <pc:sldMk cId="1302966450" sldId="267"/>
            <ac:grpSpMk id="28" creationId="{1048B7F7-BC85-4AE5-98B6-96B2287A9009}"/>
          </ac:grpSpMkLst>
        </pc:grpChg>
        <pc:picChg chg="add mod">
          <ac:chgData name="Keith Krause" userId="7ab8f779-465f-427d-b25c-693244fe6f5a" providerId="ADAL" clId="{36AF0C24-5EBA-4089-92C0-958FAAD68CBC}" dt="2020-12-19T03:15:25.654" v="2251" actId="1076"/>
          <ac:picMkLst>
            <pc:docMk/>
            <pc:sldMk cId="1302966450" sldId="267"/>
            <ac:picMk id="5" creationId="{CF2D4B56-F036-459D-9654-995201017EDB}"/>
          </ac:picMkLst>
        </pc:picChg>
        <pc:inkChg chg="add del">
          <ac:chgData name="Keith Krause" userId="7ab8f779-465f-427d-b25c-693244fe6f5a" providerId="ADAL" clId="{36AF0C24-5EBA-4089-92C0-958FAAD68CBC}" dt="2020-12-19T03:15:42.829" v="2254" actId="21"/>
          <ac:inkMkLst>
            <pc:docMk/>
            <pc:sldMk cId="1302966450" sldId="267"/>
            <ac:inkMk id="6" creationId="{4400D8BE-CA83-428B-9F61-42C0795D0D7A}"/>
          </ac:inkMkLst>
        </pc:inkChg>
        <pc:inkChg chg="add">
          <ac:chgData name="Keith Krause" userId="7ab8f779-465f-427d-b25c-693244fe6f5a" providerId="ADAL" clId="{36AF0C24-5EBA-4089-92C0-958FAAD68CBC}" dt="2020-12-19T02:32:32.384" v="1630" actId="9405"/>
          <ac:inkMkLst>
            <pc:docMk/>
            <pc:sldMk cId="1302966450" sldId="267"/>
            <ac:inkMk id="7" creationId="{9C9987E4-88B7-4155-9048-B9AF7232C828}"/>
          </ac:inkMkLst>
        </pc:inkChg>
        <pc:inkChg chg="add del">
          <ac:chgData name="Keith Krause" userId="7ab8f779-465f-427d-b25c-693244fe6f5a" providerId="ADAL" clId="{36AF0C24-5EBA-4089-92C0-958FAAD68CBC}" dt="2020-12-19T03:15:36.257" v="2253" actId="21"/>
          <ac:inkMkLst>
            <pc:docMk/>
            <pc:sldMk cId="1302966450" sldId="267"/>
            <ac:inkMk id="8" creationId="{DAB8FA28-BABA-4A20-A299-A93B8180B4B7}"/>
          </ac:inkMkLst>
        </pc:inkChg>
        <pc:inkChg chg="add del">
          <ac:chgData name="Keith Krause" userId="7ab8f779-465f-427d-b25c-693244fe6f5a" providerId="ADAL" clId="{36AF0C24-5EBA-4089-92C0-958FAAD68CBC}" dt="2020-12-19T02:32:46.077" v="1633" actId="9405"/>
          <ac:inkMkLst>
            <pc:docMk/>
            <pc:sldMk cId="1302966450" sldId="267"/>
            <ac:inkMk id="9" creationId="{4DEDED1E-485B-4AE5-857E-B57322CD5233}"/>
          </ac:inkMkLst>
        </pc:inkChg>
        <pc:inkChg chg="add del">
          <ac:chgData name="Keith Krause" userId="7ab8f779-465f-427d-b25c-693244fe6f5a" providerId="ADAL" clId="{36AF0C24-5EBA-4089-92C0-958FAAD68CBC}" dt="2020-12-19T02:32:58.444" v="1635" actId="9405"/>
          <ac:inkMkLst>
            <pc:docMk/>
            <pc:sldMk cId="1302966450" sldId="267"/>
            <ac:inkMk id="11" creationId="{089C0615-E3C6-4FBC-BD57-BAE41576917D}"/>
          </ac:inkMkLst>
        </pc:inkChg>
        <pc:inkChg chg="add">
          <ac:chgData name="Keith Krause" userId="7ab8f779-465f-427d-b25c-693244fe6f5a" providerId="ADAL" clId="{36AF0C24-5EBA-4089-92C0-958FAAD68CBC}" dt="2020-12-19T02:33:16.315" v="1636" actId="9405"/>
          <ac:inkMkLst>
            <pc:docMk/>
            <pc:sldMk cId="1302966450" sldId="267"/>
            <ac:inkMk id="12" creationId="{62440B82-9B1C-46EC-B901-EBA2B30708FF}"/>
          </ac:inkMkLst>
        </pc:inkChg>
        <pc:inkChg chg="add mod">
          <ac:chgData name="Keith Krause" userId="7ab8f779-465f-427d-b25c-693244fe6f5a" providerId="ADAL" clId="{36AF0C24-5EBA-4089-92C0-958FAAD68CBC}" dt="2020-12-19T03:15:30.266" v="2252" actId="1076"/>
          <ac:inkMkLst>
            <pc:docMk/>
            <pc:sldMk cId="1302966450" sldId="267"/>
            <ac:inkMk id="13" creationId="{31568A58-7C7B-43CD-A67A-50219659B57B}"/>
          </ac:inkMkLst>
        </pc:inkChg>
        <pc:inkChg chg="add mod">
          <ac:chgData name="Keith Krause" userId="7ab8f779-465f-427d-b25c-693244fe6f5a" providerId="ADAL" clId="{36AF0C24-5EBA-4089-92C0-958FAAD68CBC}" dt="2020-12-19T02:33:28.627" v="1642"/>
          <ac:inkMkLst>
            <pc:docMk/>
            <pc:sldMk cId="1302966450" sldId="267"/>
            <ac:inkMk id="14" creationId="{50940775-A024-4B14-A996-EA9EBB61D7C7}"/>
          </ac:inkMkLst>
        </pc:inkChg>
        <pc:inkChg chg="add mod">
          <ac:chgData name="Keith Krause" userId="7ab8f779-465f-427d-b25c-693244fe6f5a" providerId="ADAL" clId="{36AF0C24-5EBA-4089-92C0-958FAAD68CBC}" dt="2020-12-19T02:33:28.627" v="1642"/>
          <ac:inkMkLst>
            <pc:docMk/>
            <pc:sldMk cId="1302966450" sldId="267"/>
            <ac:inkMk id="15" creationId="{440EE9AA-D728-4E8D-9C1B-8789B3F24679}"/>
          </ac:inkMkLst>
        </pc:inkChg>
        <pc:inkChg chg="add mod">
          <ac:chgData name="Keith Krause" userId="7ab8f779-465f-427d-b25c-693244fe6f5a" providerId="ADAL" clId="{36AF0C24-5EBA-4089-92C0-958FAAD68CBC}" dt="2020-12-19T02:33:28.627" v="1642"/>
          <ac:inkMkLst>
            <pc:docMk/>
            <pc:sldMk cId="1302966450" sldId="267"/>
            <ac:inkMk id="17" creationId="{961B713B-B649-4D83-A994-375290601815}"/>
          </ac:inkMkLst>
        </pc:inkChg>
        <pc:inkChg chg="add mod">
          <ac:chgData name="Keith Krause" userId="7ab8f779-465f-427d-b25c-693244fe6f5a" providerId="ADAL" clId="{36AF0C24-5EBA-4089-92C0-958FAAD68CBC}" dt="2020-12-19T02:33:43.699" v="1652"/>
          <ac:inkMkLst>
            <pc:docMk/>
            <pc:sldMk cId="1302966450" sldId="267"/>
            <ac:inkMk id="19" creationId="{FE3DE0DA-8992-4140-9DD4-EE316DA94AAE}"/>
          </ac:inkMkLst>
        </pc:inkChg>
        <pc:inkChg chg="add mod">
          <ac:chgData name="Keith Krause" userId="7ab8f779-465f-427d-b25c-693244fe6f5a" providerId="ADAL" clId="{36AF0C24-5EBA-4089-92C0-958FAAD68CBC}" dt="2020-12-19T02:33:43.699" v="1652"/>
          <ac:inkMkLst>
            <pc:docMk/>
            <pc:sldMk cId="1302966450" sldId="267"/>
            <ac:inkMk id="20" creationId="{2846E943-C4BE-4A90-BC18-4110E38B64C6}"/>
          </ac:inkMkLst>
        </pc:inkChg>
        <pc:inkChg chg="add mod">
          <ac:chgData name="Keith Krause" userId="7ab8f779-465f-427d-b25c-693244fe6f5a" providerId="ADAL" clId="{36AF0C24-5EBA-4089-92C0-958FAAD68CBC}" dt="2020-12-19T02:33:43.699" v="1652"/>
          <ac:inkMkLst>
            <pc:docMk/>
            <pc:sldMk cId="1302966450" sldId="267"/>
            <ac:inkMk id="22" creationId="{4E1534EC-4CB2-4EAB-976D-1E767D3C1332}"/>
          </ac:inkMkLst>
        </pc:inkChg>
        <pc:inkChg chg="add mod">
          <ac:chgData name="Keith Krause" userId="7ab8f779-465f-427d-b25c-693244fe6f5a" providerId="ADAL" clId="{36AF0C24-5EBA-4089-92C0-958FAAD68CBC}" dt="2020-12-19T02:33:43.699" v="1652"/>
          <ac:inkMkLst>
            <pc:docMk/>
            <pc:sldMk cId="1302966450" sldId="267"/>
            <ac:inkMk id="23" creationId="{395BE728-A27B-41D2-B431-934AF28E68CB}"/>
          </ac:inkMkLst>
        </pc:inkChg>
        <pc:inkChg chg="add mod">
          <ac:chgData name="Keith Krause" userId="7ab8f779-465f-427d-b25c-693244fe6f5a" providerId="ADAL" clId="{36AF0C24-5EBA-4089-92C0-958FAAD68CBC}" dt="2020-12-19T02:33:43.699" v="1652"/>
          <ac:inkMkLst>
            <pc:docMk/>
            <pc:sldMk cId="1302966450" sldId="267"/>
            <ac:inkMk id="25" creationId="{1B8B5D50-7C8E-4FDF-9F10-9B134B1BB4F7}"/>
          </ac:inkMkLst>
        </pc:inkChg>
        <pc:inkChg chg="add mod">
          <ac:chgData name="Keith Krause" userId="7ab8f779-465f-427d-b25c-693244fe6f5a" providerId="ADAL" clId="{36AF0C24-5EBA-4089-92C0-958FAAD68CBC}" dt="2020-12-19T02:33:43.699" v="1652"/>
          <ac:inkMkLst>
            <pc:docMk/>
            <pc:sldMk cId="1302966450" sldId="267"/>
            <ac:inkMk id="27" creationId="{04D44DB3-75CD-49A0-B2D1-DD50D40B14B6}"/>
          </ac:inkMkLst>
        </pc:inkChg>
        <pc:inkChg chg="add">
          <ac:chgData name="Keith Krause" userId="7ab8f779-465f-427d-b25c-693244fe6f5a" providerId="ADAL" clId="{36AF0C24-5EBA-4089-92C0-958FAAD68CBC}" dt="2020-12-19T02:33:45.840" v="1653" actId="9405"/>
          <ac:inkMkLst>
            <pc:docMk/>
            <pc:sldMk cId="1302966450" sldId="267"/>
            <ac:inkMk id="29" creationId="{22FA924F-FEF2-4D7D-AF51-00A15A17A38E}"/>
          </ac:inkMkLst>
        </pc:inkChg>
        <pc:inkChg chg="add">
          <ac:chgData name="Keith Krause" userId="7ab8f779-465f-427d-b25c-693244fe6f5a" providerId="ADAL" clId="{36AF0C24-5EBA-4089-92C0-958FAAD68CBC}" dt="2020-12-19T02:33:49.305" v="1654" actId="9405"/>
          <ac:inkMkLst>
            <pc:docMk/>
            <pc:sldMk cId="1302966450" sldId="267"/>
            <ac:inkMk id="30" creationId="{C5CE8F4F-10C5-4A96-9539-87A18CCBA7A3}"/>
          </ac:inkMkLst>
        </pc:inkChg>
      </pc:sldChg>
      <pc:sldChg chg="addSp delSp modSp new mod setBg">
        <pc:chgData name="Keith Krause" userId="7ab8f779-465f-427d-b25c-693244fe6f5a" providerId="ADAL" clId="{36AF0C24-5EBA-4089-92C0-958FAAD68CBC}" dt="2020-12-19T02:52:28.637" v="1976" actId="1076"/>
        <pc:sldMkLst>
          <pc:docMk/>
          <pc:sldMk cId="4056714898" sldId="268"/>
        </pc:sldMkLst>
        <pc:spChg chg="del">
          <ac:chgData name="Keith Krause" userId="7ab8f779-465f-427d-b25c-693244fe6f5a" providerId="ADAL" clId="{36AF0C24-5EBA-4089-92C0-958FAAD68CBC}" dt="2020-12-19T02:35:56.046" v="1657" actId="26606"/>
          <ac:spMkLst>
            <pc:docMk/>
            <pc:sldMk cId="4056714898" sldId="268"/>
            <ac:spMk id="2" creationId="{643A44B9-6306-449E-8908-7CE33B0919D5}"/>
          </ac:spMkLst>
        </pc:spChg>
        <pc:spChg chg="del">
          <ac:chgData name="Keith Krause" userId="7ab8f779-465f-427d-b25c-693244fe6f5a" providerId="ADAL" clId="{36AF0C24-5EBA-4089-92C0-958FAAD68CBC}" dt="2020-12-19T02:35:50.149" v="1656" actId="931"/>
          <ac:spMkLst>
            <pc:docMk/>
            <pc:sldMk cId="4056714898" sldId="268"/>
            <ac:spMk id="3" creationId="{A37A494C-8768-4761-9D91-E68081201F13}"/>
          </ac:spMkLst>
        </pc:spChg>
        <pc:spChg chg="add">
          <ac:chgData name="Keith Krause" userId="7ab8f779-465f-427d-b25c-693244fe6f5a" providerId="ADAL" clId="{36AF0C24-5EBA-4089-92C0-958FAAD68CBC}" dt="2020-12-19T02:35:56.046" v="1657" actId="26606"/>
          <ac:spMkLst>
            <pc:docMk/>
            <pc:sldMk cId="4056714898" sldId="268"/>
            <ac:spMk id="10" creationId="{42A4FC2C-047E-45A5-965D-8E1E3BF09BC6}"/>
          </ac:spMkLst>
        </pc:spChg>
        <pc:picChg chg="add mod">
          <ac:chgData name="Keith Krause" userId="7ab8f779-465f-427d-b25c-693244fe6f5a" providerId="ADAL" clId="{36AF0C24-5EBA-4089-92C0-958FAAD68CBC}" dt="2020-12-19T02:52:28.637" v="1976" actId="1076"/>
          <ac:picMkLst>
            <pc:docMk/>
            <pc:sldMk cId="4056714898" sldId="268"/>
            <ac:picMk id="5" creationId="{C6234EC8-094B-4268-AAA0-B8EAD1756E45}"/>
          </ac:picMkLst>
        </pc:picChg>
      </pc:sldChg>
      <pc:sldChg chg="addSp delSp modSp new mod setBg">
        <pc:chgData name="Keith Krause" userId="7ab8f779-465f-427d-b25c-693244fe6f5a" providerId="ADAL" clId="{36AF0C24-5EBA-4089-92C0-958FAAD68CBC}" dt="2020-12-19T16:01:03.431" v="2707" actId="26606"/>
        <pc:sldMkLst>
          <pc:docMk/>
          <pc:sldMk cId="628794795" sldId="269"/>
        </pc:sldMkLst>
        <pc:spChg chg="mod ord">
          <ac:chgData name="Keith Krause" userId="7ab8f779-465f-427d-b25c-693244fe6f5a" providerId="ADAL" clId="{36AF0C24-5EBA-4089-92C0-958FAAD68CBC}" dt="2020-12-19T16:01:03.431" v="2707" actId="26606"/>
          <ac:spMkLst>
            <pc:docMk/>
            <pc:sldMk cId="628794795" sldId="269"/>
            <ac:spMk id="2" creationId="{968AEED5-1496-4574-BD07-0EBAD3AB6427}"/>
          </ac:spMkLst>
        </pc:spChg>
        <pc:spChg chg="del">
          <ac:chgData name="Keith Krause" userId="7ab8f779-465f-427d-b25c-693244fe6f5a" providerId="ADAL" clId="{36AF0C24-5EBA-4089-92C0-958FAAD68CBC}" dt="2020-12-19T15:59:27.556" v="2699"/>
          <ac:spMkLst>
            <pc:docMk/>
            <pc:sldMk cId="628794795" sldId="269"/>
            <ac:spMk id="3" creationId="{6227B2DE-BD39-4416-91EA-7CB6B881FB63}"/>
          </ac:spMkLst>
        </pc:spChg>
        <pc:spChg chg="add del">
          <ac:chgData name="Keith Krause" userId="7ab8f779-465f-427d-b25c-693244fe6f5a" providerId="ADAL" clId="{36AF0C24-5EBA-4089-92C0-958FAAD68CBC}" dt="2020-12-19T16:01:03.431" v="2707" actId="26606"/>
          <ac:spMkLst>
            <pc:docMk/>
            <pc:sldMk cId="628794795" sldId="269"/>
            <ac:spMk id="11" creationId="{C18B47EC-880C-488C-A09F-1082C7675DB4}"/>
          </ac:spMkLst>
        </pc:spChg>
        <pc:spChg chg="add del">
          <ac:chgData name="Keith Krause" userId="7ab8f779-465f-427d-b25c-693244fe6f5a" providerId="ADAL" clId="{36AF0C24-5EBA-4089-92C0-958FAAD68CBC}" dt="2020-12-19T16:01:03.431" v="2707" actId="26606"/>
          <ac:spMkLst>
            <pc:docMk/>
            <pc:sldMk cId="628794795" sldId="269"/>
            <ac:spMk id="13" creationId="{44BF5144-F7BD-4540-9CFD-700A8426DAFE}"/>
          </ac:spMkLst>
        </pc:spChg>
        <pc:spChg chg="add">
          <ac:chgData name="Keith Krause" userId="7ab8f779-465f-427d-b25c-693244fe6f5a" providerId="ADAL" clId="{36AF0C24-5EBA-4089-92C0-958FAAD68CBC}" dt="2020-12-19T16:01:03.431" v="2707" actId="26606"/>
          <ac:spMkLst>
            <pc:docMk/>
            <pc:sldMk cId="628794795" sldId="269"/>
            <ac:spMk id="20" creationId="{247AB924-1B87-43FC-B7C7-B112D5C51A0E}"/>
          </ac:spMkLst>
        </pc:spChg>
        <pc:picChg chg="add mod ord">
          <ac:chgData name="Keith Krause" userId="7ab8f779-465f-427d-b25c-693244fe6f5a" providerId="ADAL" clId="{36AF0C24-5EBA-4089-92C0-958FAAD68CBC}" dt="2020-12-19T16:01:03.431" v="2707" actId="26606"/>
          <ac:picMkLst>
            <pc:docMk/>
            <pc:sldMk cId="628794795" sldId="269"/>
            <ac:picMk id="4" creationId="{B8C5005E-A9F4-424C-9963-7E7A2E231AE5}"/>
          </ac:picMkLst>
        </pc:picChg>
        <pc:picChg chg="add mod ord">
          <ac:chgData name="Keith Krause" userId="7ab8f779-465f-427d-b25c-693244fe6f5a" providerId="ADAL" clId="{36AF0C24-5EBA-4089-92C0-958FAAD68CBC}" dt="2020-12-19T16:01:03.431" v="2707" actId="26606"/>
          <ac:picMkLst>
            <pc:docMk/>
            <pc:sldMk cId="628794795" sldId="269"/>
            <ac:picMk id="5" creationId="{7A593125-8D98-4947-AAEC-B7E40AEA9CCB}"/>
          </ac:picMkLst>
        </pc:picChg>
        <pc:picChg chg="add mod">
          <ac:chgData name="Keith Krause" userId="7ab8f779-465f-427d-b25c-693244fe6f5a" providerId="ADAL" clId="{36AF0C24-5EBA-4089-92C0-958FAAD68CBC}" dt="2020-12-19T16:01:03.431" v="2707" actId="26606"/>
          <ac:picMkLst>
            <pc:docMk/>
            <pc:sldMk cId="628794795" sldId="269"/>
            <ac:picMk id="6" creationId="{6908C50F-F043-438A-9C5B-38DBBB09095F}"/>
          </ac:picMkLst>
        </pc:picChg>
        <pc:cxnChg chg="add">
          <ac:chgData name="Keith Krause" userId="7ab8f779-465f-427d-b25c-693244fe6f5a" providerId="ADAL" clId="{36AF0C24-5EBA-4089-92C0-958FAAD68CBC}" dt="2020-12-19T16:01:03.431" v="2707" actId="26606"/>
          <ac:cxnSpMkLst>
            <pc:docMk/>
            <pc:sldMk cId="628794795" sldId="269"/>
            <ac:cxnSpMk id="18" creationId="{99AE2756-0FC4-4155-83E7-58AAAB63E757}"/>
          </ac:cxnSpMkLst>
        </pc:cxnChg>
        <pc:cxnChg chg="add">
          <ac:chgData name="Keith Krause" userId="7ab8f779-465f-427d-b25c-693244fe6f5a" providerId="ADAL" clId="{36AF0C24-5EBA-4089-92C0-958FAAD68CBC}" dt="2020-12-19T16:01:03.431" v="2707" actId="26606"/>
          <ac:cxnSpMkLst>
            <pc:docMk/>
            <pc:sldMk cId="628794795" sldId="269"/>
            <ac:cxnSpMk id="22" creationId="{818DC98F-4057-4645-B948-F604F39A9CFE}"/>
          </ac:cxnSpMkLst>
        </pc:cxnChg>
        <pc:cxnChg chg="add">
          <ac:chgData name="Keith Krause" userId="7ab8f779-465f-427d-b25c-693244fe6f5a" providerId="ADAL" clId="{36AF0C24-5EBA-4089-92C0-958FAAD68CBC}" dt="2020-12-19T16:01:03.431" v="2707" actId="26606"/>
          <ac:cxnSpMkLst>
            <pc:docMk/>
            <pc:sldMk cId="628794795" sldId="269"/>
            <ac:cxnSpMk id="24" creationId="{DAD2B705-4A9B-408D-AA80-4F41045E09DE}"/>
          </ac:cxnSpMkLst>
        </pc:cxnChg>
      </pc:sldChg>
      <pc:sldChg chg="addSp delSp modSp new mod setBg">
        <pc:chgData name="Keith Krause" userId="7ab8f779-465f-427d-b25c-693244fe6f5a" providerId="ADAL" clId="{36AF0C24-5EBA-4089-92C0-958FAAD68CBC}" dt="2020-12-19T15:47:26.736" v="2641" actId="26606"/>
        <pc:sldMkLst>
          <pc:docMk/>
          <pc:sldMk cId="2295497625" sldId="270"/>
        </pc:sldMkLst>
        <pc:spChg chg="mod">
          <ac:chgData name="Keith Krause" userId="7ab8f779-465f-427d-b25c-693244fe6f5a" providerId="ADAL" clId="{36AF0C24-5EBA-4089-92C0-958FAAD68CBC}" dt="2020-12-19T15:47:26.736" v="2641" actId="26606"/>
          <ac:spMkLst>
            <pc:docMk/>
            <pc:sldMk cId="2295497625" sldId="270"/>
            <ac:spMk id="2" creationId="{85A3FCCF-A403-4D1A-A459-F044B8A3A6AE}"/>
          </ac:spMkLst>
        </pc:spChg>
        <pc:spChg chg="del">
          <ac:chgData name="Keith Krause" userId="7ab8f779-465f-427d-b25c-693244fe6f5a" providerId="ADAL" clId="{36AF0C24-5EBA-4089-92C0-958FAAD68CBC}" dt="2020-12-19T15:37:29.480" v="2600"/>
          <ac:spMkLst>
            <pc:docMk/>
            <pc:sldMk cId="2295497625" sldId="270"/>
            <ac:spMk id="3" creationId="{30B0C0E0-01C7-4D62-90E4-13B95CB370E4}"/>
          </ac:spMkLst>
        </pc:spChg>
        <pc:spChg chg="add">
          <ac:chgData name="Keith Krause" userId="7ab8f779-465f-427d-b25c-693244fe6f5a" providerId="ADAL" clId="{36AF0C24-5EBA-4089-92C0-958FAAD68CBC}" dt="2020-12-19T15:47:26.736" v="2641" actId="26606"/>
          <ac:spMkLst>
            <pc:docMk/>
            <pc:sldMk cId="2295497625" sldId="270"/>
            <ac:spMk id="13" creationId="{247AB924-1B87-43FC-B7C7-B112D5C51A0E}"/>
          </ac:spMkLst>
        </pc:spChg>
        <pc:picChg chg="add mod ord">
          <ac:chgData name="Keith Krause" userId="7ab8f779-465f-427d-b25c-693244fe6f5a" providerId="ADAL" clId="{36AF0C24-5EBA-4089-92C0-958FAAD68CBC}" dt="2020-12-19T15:47:26.736" v="2641" actId="26606"/>
          <ac:picMkLst>
            <pc:docMk/>
            <pc:sldMk cId="2295497625" sldId="270"/>
            <ac:picMk id="4" creationId="{F1B497D0-9C09-4634-A04A-7E0499E6A54E}"/>
          </ac:picMkLst>
        </pc:picChg>
        <pc:picChg chg="add mod">
          <ac:chgData name="Keith Krause" userId="7ab8f779-465f-427d-b25c-693244fe6f5a" providerId="ADAL" clId="{36AF0C24-5EBA-4089-92C0-958FAAD68CBC}" dt="2020-12-19T15:47:26.736" v="2641" actId="26606"/>
          <ac:picMkLst>
            <pc:docMk/>
            <pc:sldMk cId="2295497625" sldId="270"/>
            <ac:picMk id="5" creationId="{244C6A05-491F-45AF-9957-CDF7C8C48A6C}"/>
          </ac:picMkLst>
        </pc:picChg>
        <pc:picChg chg="add mod">
          <ac:chgData name="Keith Krause" userId="7ab8f779-465f-427d-b25c-693244fe6f5a" providerId="ADAL" clId="{36AF0C24-5EBA-4089-92C0-958FAAD68CBC}" dt="2020-12-19T15:47:26.736" v="2641" actId="26606"/>
          <ac:picMkLst>
            <pc:docMk/>
            <pc:sldMk cId="2295497625" sldId="270"/>
            <ac:picMk id="6" creationId="{9940F67E-AB93-415A-9960-06D687ED6A82}"/>
          </ac:picMkLst>
        </pc:picChg>
        <pc:cxnChg chg="add">
          <ac:chgData name="Keith Krause" userId="7ab8f779-465f-427d-b25c-693244fe6f5a" providerId="ADAL" clId="{36AF0C24-5EBA-4089-92C0-958FAAD68CBC}" dt="2020-12-19T15:47:26.736" v="2641" actId="26606"/>
          <ac:cxnSpMkLst>
            <pc:docMk/>
            <pc:sldMk cId="2295497625" sldId="270"/>
            <ac:cxnSpMk id="11" creationId="{99AE2756-0FC4-4155-83E7-58AAAB63E757}"/>
          </ac:cxnSpMkLst>
        </pc:cxnChg>
        <pc:cxnChg chg="add">
          <ac:chgData name="Keith Krause" userId="7ab8f779-465f-427d-b25c-693244fe6f5a" providerId="ADAL" clId="{36AF0C24-5EBA-4089-92C0-958FAAD68CBC}" dt="2020-12-19T15:47:26.736" v="2641" actId="26606"/>
          <ac:cxnSpMkLst>
            <pc:docMk/>
            <pc:sldMk cId="2295497625" sldId="270"/>
            <ac:cxnSpMk id="15" creationId="{818DC98F-4057-4645-B948-F604F39A9CFE}"/>
          </ac:cxnSpMkLst>
        </pc:cxnChg>
        <pc:cxnChg chg="add">
          <ac:chgData name="Keith Krause" userId="7ab8f779-465f-427d-b25c-693244fe6f5a" providerId="ADAL" clId="{36AF0C24-5EBA-4089-92C0-958FAAD68CBC}" dt="2020-12-19T15:47:26.736" v="2641" actId="26606"/>
          <ac:cxnSpMkLst>
            <pc:docMk/>
            <pc:sldMk cId="2295497625" sldId="270"/>
            <ac:cxnSpMk id="17" creationId="{DAD2B705-4A9B-408D-AA80-4F41045E09DE}"/>
          </ac:cxnSpMkLst>
        </pc:cxnChg>
      </pc:sldChg>
      <pc:sldChg chg="addSp delSp modSp new mod setBg">
        <pc:chgData name="Keith Krause" userId="7ab8f779-465f-427d-b25c-693244fe6f5a" providerId="ADAL" clId="{36AF0C24-5EBA-4089-92C0-958FAAD68CBC}" dt="2020-12-19T15:46:09.902" v="2636" actId="26606"/>
        <pc:sldMkLst>
          <pc:docMk/>
          <pc:sldMk cId="1511499742" sldId="271"/>
        </pc:sldMkLst>
        <pc:spChg chg="mod ord">
          <ac:chgData name="Keith Krause" userId="7ab8f779-465f-427d-b25c-693244fe6f5a" providerId="ADAL" clId="{36AF0C24-5EBA-4089-92C0-958FAAD68CBC}" dt="2020-12-19T15:46:09.902" v="2636" actId="26606"/>
          <ac:spMkLst>
            <pc:docMk/>
            <pc:sldMk cId="1511499742" sldId="271"/>
            <ac:spMk id="2" creationId="{916ED84A-17B8-4C07-A0BC-2C5B9F0F5326}"/>
          </ac:spMkLst>
        </pc:spChg>
        <pc:spChg chg="del">
          <ac:chgData name="Keith Krause" userId="7ab8f779-465f-427d-b25c-693244fe6f5a" providerId="ADAL" clId="{36AF0C24-5EBA-4089-92C0-958FAAD68CBC}" dt="2020-12-19T15:16:38.438" v="2593"/>
          <ac:spMkLst>
            <pc:docMk/>
            <pc:sldMk cId="1511499742" sldId="271"/>
            <ac:spMk id="3" creationId="{56E2B421-B863-48D5-ABF4-370869D61925}"/>
          </ac:spMkLst>
        </pc:spChg>
        <pc:spChg chg="add del">
          <ac:chgData name="Keith Krause" userId="7ab8f779-465f-427d-b25c-693244fe6f5a" providerId="ADAL" clId="{36AF0C24-5EBA-4089-92C0-958FAAD68CBC}" dt="2020-12-19T15:44:57.421" v="2629"/>
          <ac:spMkLst>
            <pc:docMk/>
            <pc:sldMk cId="1511499742" sldId="271"/>
            <ac:spMk id="5" creationId="{C87CDF71-5B90-4D3F-A0F3-1381295A0887}"/>
          </ac:spMkLst>
        </pc:spChg>
        <pc:spChg chg="add">
          <ac:chgData name="Keith Krause" userId="7ab8f779-465f-427d-b25c-693244fe6f5a" providerId="ADAL" clId="{36AF0C24-5EBA-4089-92C0-958FAAD68CBC}" dt="2020-12-19T15:46:09.902" v="2636" actId="26606"/>
          <ac:spMkLst>
            <pc:docMk/>
            <pc:sldMk cId="1511499742" sldId="271"/>
            <ac:spMk id="12" creationId="{D4771268-CB57-404A-9271-370EB28F6090}"/>
          </ac:spMkLst>
        </pc:spChg>
        <pc:picChg chg="add mod ord">
          <ac:chgData name="Keith Krause" userId="7ab8f779-465f-427d-b25c-693244fe6f5a" providerId="ADAL" clId="{36AF0C24-5EBA-4089-92C0-958FAAD68CBC}" dt="2020-12-19T15:46:09.902" v="2636" actId="26606"/>
          <ac:picMkLst>
            <pc:docMk/>
            <pc:sldMk cId="1511499742" sldId="271"/>
            <ac:picMk id="4" creationId="{35CE5D7B-A4A7-4929-89D9-FF8C7CCC07CC}"/>
          </ac:picMkLst>
        </pc:picChg>
        <pc:picChg chg="add mod">
          <ac:chgData name="Keith Krause" userId="7ab8f779-465f-427d-b25c-693244fe6f5a" providerId="ADAL" clId="{36AF0C24-5EBA-4089-92C0-958FAAD68CBC}" dt="2020-12-19T15:46:09.902" v="2636" actId="26606"/>
          <ac:picMkLst>
            <pc:docMk/>
            <pc:sldMk cId="1511499742" sldId="271"/>
            <ac:picMk id="6" creationId="{B3B590F8-66E8-4188-9036-642152B02D1D}"/>
          </ac:picMkLst>
        </pc:picChg>
        <pc:picChg chg="add mod">
          <ac:chgData name="Keith Krause" userId="7ab8f779-465f-427d-b25c-693244fe6f5a" providerId="ADAL" clId="{36AF0C24-5EBA-4089-92C0-958FAAD68CBC}" dt="2020-12-19T15:46:09.902" v="2636" actId="26606"/>
          <ac:picMkLst>
            <pc:docMk/>
            <pc:sldMk cId="1511499742" sldId="271"/>
            <ac:picMk id="7" creationId="{BE530417-EB1C-442F-BECA-BCFB63C7422E}"/>
          </ac:picMkLst>
        </pc:picChg>
      </pc:sldChg>
      <pc:sldChg chg="modSp new mod">
        <pc:chgData name="Keith Krause" userId="7ab8f779-465f-427d-b25c-693244fe6f5a" providerId="ADAL" clId="{36AF0C24-5EBA-4089-92C0-958FAAD68CBC}" dt="2020-12-22T12:38:02.525" v="3088" actId="20577"/>
        <pc:sldMkLst>
          <pc:docMk/>
          <pc:sldMk cId="982820055" sldId="272"/>
        </pc:sldMkLst>
        <pc:spChg chg="mod">
          <ac:chgData name="Keith Krause" userId="7ab8f779-465f-427d-b25c-693244fe6f5a" providerId="ADAL" clId="{36AF0C24-5EBA-4089-92C0-958FAAD68CBC}" dt="2020-12-19T03:16:47.475" v="2287" actId="20577"/>
          <ac:spMkLst>
            <pc:docMk/>
            <pc:sldMk cId="982820055" sldId="272"/>
            <ac:spMk id="2" creationId="{D9992725-AD3A-4EAC-AE9D-0FD0DC2A732F}"/>
          </ac:spMkLst>
        </pc:spChg>
        <pc:spChg chg="mod">
          <ac:chgData name="Keith Krause" userId="7ab8f779-465f-427d-b25c-693244fe6f5a" providerId="ADAL" clId="{36AF0C24-5EBA-4089-92C0-958FAAD68CBC}" dt="2020-12-22T12:38:02.525" v="3088" actId="20577"/>
          <ac:spMkLst>
            <pc:docMk/>
            <pc:sldMk cId="982820055" sldId="272"/>
            <ac:spMk id="3" creationId="{AA8D2D0F-70F0-4C85-9F92-258FB47FBAAA}"/>
          </ac:spMkLst>
        </pc:spChg>
      </pc:sldChg>
      <pc:sldChg chg="addSp delSp modSp new mod setBg modAnim">
        <pc:chgData name="Keith Krause" userId="7ab8f779-465f-427d-b25c-693244fe6f5a" providerId="ADAL" clId="{36AF0C24-5EBA-4089-92C0-958FAAD68CBC}" dt="2020-12-19T02:58:05.538" v="1988" actId="1076"/>
        <pc:sldMkLst>
          <pc:docMk/>
          <pc:sldMk cId="1198942487" sldId="273"/>
        </pc:sldMkLst>
        <pc:spChg chg="mod ord">
          <ac:chgData name="Keith Krause" userId="7ab8f779-465f-427d-b25c-693244fe6f5a" providerId="ADAL" clId="{36AF0C24-5EBA-4089-92C0-958FAAD68CBC}" dt="2020-12-19T02:44:17.858" v="1861" actId="26606"/>
          <ac:spMkLst>
            <pc:docMk/>
            <pc:sldMk cId="1198942487" sldId="273"/>
            <ac:spMk id="2" creationId="{D1E2C10A-9A91-486B-ADD5-779399701D83}"/>
          </ac:spMkLst>
        </pc:spChg>
        <pc:spChg chg="del">
          <ac:chgData name="Keith Krause" userId="7ab8f779-465f-427d-b25c-693244fe6f5a" providerId="ADAL" clId="{36AF0C24-5EBA-4089-92C0-958FAAD68CBC}" dt="2020-12-19T02:43:40.663" v="1855" actId="931"/>
          <ac:spMkLst>
            <pc:docMk/>
            <pc:sldMk cId="1198942487" sldId="273"/>
            <ac:spMk id="3" creationId="{26D62328-0799-4884-99E3-9EB503F3617E}"/>
          </ac:spMkLst>
        </pc:spChg>
        <pc:spChg chg="add">
          <ac:chgData name="Keith Krause" userId="7ab8f779-465f-427d-b25c-693244fe6f5a" providerId="ADAL" clId="{36AF0C24-5EBA-4089-92C0-958FAAD68CBC}" dt="2020-12-19T02:44:17.858" v="1861" actId="26606"/>
          <ac:spMkLst>
            <pc:docMk/>
            <pc:sldMk cId="1198942487" sldId="273"/>
            <ac:spMk id="12" creationId="{73DE2CFE-42F2-48F0-8706-5264E012B10C}"/>
          </ac:spMkLst>
        </pc:spChg>
        <pc:picChg chg="add mod ord">
          <ac:chgData name="Keith Krause" userId="7ab8f779-465f-427d-b25c-693244fe6f5a" providerId="ADAL" clId="{36AF0C24-5EBA-4089-92C0-958FAAD68CBC}" dt="2020-12-19T02:44:17.858" v="1861" actId="26606"/>
          <ac:picMkLst>
            <pc:docMk/>
            <pc:sldMk cId="1198942487" sldId="273"/>
            <ac:picMk id="5" creationId="{A792335C-683B-4B8F-9E9D-623DED9B055B}"/>
          </ac:picMkLst>
        </pc:picChg>
        <pc:picChg chg="add mod">
          <ac:chgData name="Keith Krause" userId="7ab8f779-465f-427d-b25c-693244fe6f5a" providerId="ADAL" clId="{36AF0C24-5EBA-4089-92C0-958FAAD68CBC}" dt="2020-12-19T02:44:17.858" v="1861" actId="26606"/>
          <ac:picMkLst>
            <pc:docMk/>
            <pc:sldMk cId="1198942487" sldId="273"/>
            <ac:picMk id="7" creationId="{675384EF-9D4B-4055-AD32-C5047379A3ED}"/>
          </ac:picMkLst>
        </pc:picChg>
        <pc:picChg chg="add mod">
          <ac:chgData name="Keith Krause" userId="7ab8f779-465f-427d-b25c-693244fe6f5a" providerId="ADAL" clId="{36AF0C24-5EBA-4089-92C0-958FAAD68CBC}" dt="2020-12-19T02:54:48.335" v="1982" actId="1076"/>
          <ac:picMkLst>
            <pc:docMk/>
            <pc:sldMk cId="1198942487" sldId="273"/>
            <ac:picMk id="9" creationId="{59EA2C8F-F585-4342-A479-30694089DA89}"/>
          </ac:picMkLst>
        </pc:picChg>
        <pc:picChg chg="add mod">
          <ac:chgData name="Keith Krause" userId="7ab8f779-465f-427d-b25c-693244fe6f5a" providerId="ADAL" clId="{36AF0C24-5EBA-4089-92C0-958FAAD68CBC}" dt="2020-12-19T02:58:05.538" v="1988" actId="1076"/>
          <ac:picMkLst>
            <pc:docMk/>
            <pc:sldMk cId="1198942487" sldId="273"/>
            <ac:picMk id="11" creationId="{7A644429-1FF8-440E-A74C-9313477979CF}"/>
          </ac:picMkLst>
        </pc:picChg>
      </pc:sldChg>
      <pc:sldChg chg="addSp delSp modSp new mod">
        <pc:chgData name="Keith Krause" userId="7ab8f779-465f-427d-b25c-693244fe6f5a" providerId="ADAL" clId="{36AF0C24-5EBA-4089-92C0-958FAAD68CBC}" dt="2020-12-19T02:48:55.014" v="1963" actId="122"/>
        <pc:sldMkLst>
          <pc:docMk/>
          <pc:sldMk cId="864167033" sldId="274"/>
        </pc:sldMkLst>
        <pc:spChg chg="mod">
          <ac:chgData name="Keith Krause" userId="7ab8f779-465f-427d-b25c-693244fe6f5a" providerId="ADAL" clId="{36AF0C24-5EBA-4089-92C0-958FAAD68CBC}" dt="2020-12-19T02:48:55.014" v="1963" actId="122"/>
          <ac:spMkLst>
            <pc:docMk/>
            <pc:sldMk cId="864167033" sldId="274"/>
            <ac:spMk id="2" creationId="{A11D7B4C-3F4F-40CC-91E8-D4330249EDE2}"/>
          </ac:spMkLst>
        </pc:spChg>
        <pc:spChg chg="del">
          <ac:chgData name="Keith Krause" userId="7ab8f779-465f-427d-b25c-693244fe6f5a" providerId="ADAL" clId="{36AF0C24-5EBA-4089-92C0-958FAAD68CBC}" dt="2020-12-19T02:48:18.861" v="1890" actId="931"/>
          <ac:spMkLst>
            <pc:docMk/>
            <pc:sldMk cId="864167033" sldId="274"/>
            <ac:spMk id="3" creationId="{15E660B1-53B8-4B37-81C2-79A758F88257}"/>
          </ac:spMkLst>
        </pc:spChg>
        <pc:picChg chg="add mod">
          <ac:chgData name="Keith Krause" userId="7ab8f779-465f-427d-b25c-693244fe6f5a" providerId="ADAL" clId="{36AF0C24-5EBA-4089-92C0-958FAAD68CBC}" dt="2020-12-19T02:48:29.860" v="1894" actId="1076"/>
          <ac:picMkLst>
            <pc:docMk/>
            <pc:sldMk cId="864167033" sldId="274"/>
            <ac:picMk id="5" creationId="{FAD391BC-5F9B-435E-B336-F5FD615E38A1}"/>
          </ac:picMkLst>
        </pc:picChg>
      </pc:sldChg>
      <pc:sldChg chg="addSp modSp new ord">
        <pc:chgData name="Keith Krause" userId="7ab8f779-465f-427d-b25c-693244fe6f5a" providerId="ADAL" clId="{36AF0C24-5EBA-4089-92C0-958FAAD68CBC}" dt="2020-12-19T03:40:58.269" v="2429"/>
        <pc:sldMkLst>
          <pc:docMk/>
          <pc:sldMk cId="1847329748" sldId="275"/>
        </pc:sldMkLst>
        <pc:picChg chg="add mod">
          <ac:chgData name="Keith Krause" userId="7ab8f779-465f-427d-b25c-693244fe6f5a" providerId="ADAL" clId="{36AF0C24-5EBA-4089-92C0-958FAAD68CBC}" dt="2020-12-19T03:25:21.870" v="2290" actId="931"/>
          <ac:picMkLst>
            <pc:docMk/>
            <pc:sldMk cId="1847329748" sldId="275"/>
            <ac:picMk id="3" creationId="{589622A1-4E7F-4CE9-AEF9-56B20770CBC4}"/>
          </ac:picMkLst>
        </pc:picChg>
      </pc:sldChg>
      <pc:sldChg chg="addSp modSp new mod setBg">
        <pc:chgData name="Keith Krause" userId="7ab8f779-465f-427d-b25c-693244fe6f5a" providerId="ADAL" clId="{36AF0C24-5EBA-4089-92C0-958FAAD68CBC}" dt="2020-12-19T03:47:37.510" v="2454" actId="26606"/>
        <pc:sldMkLst>
          <pc:docMk/>
          <pc:sldMk cId="1231597800" sldId="276"/>
        </pc:sldMkLst>
        <pc:spChg chg="add">
          <ac:chgData name="Keith Krause" userId="7ab8f779-465f-427d-b25c-693244fe6f5a" providerId="ADAL" clId="{36AF0C24-5EBA-4089-92C0-958FAAD68CBC}" dt="2020-12-19T03:47:37.510" v="2454" actId="26606"/>
          <ac:spMkLst>
            <pc:docMk/>
            <pc:sldMk cId="1231597800" sldId="276"/>
            <ac:spMk id="12" creationId="{7F23EF37-19EC-4973-A7AF-4BBF68646D7D}"/>
          </ac:spMkLst>
        </pc:spChg>
        <pc:picChg chg="add mod">
          <ac:chgData name="Keith Krause" userId="7ab8f779-465f-427d-b25c-693244fe6f5a" providerId="ADAL" clId="{36AF0C24-5EBA-4089-92C0-958FAAD68CBC}" dt="2020-12-19T03:47:37.510" v="2454" actId="26606"/>
          <ac:picMkLst>
            <pc:docMk/>
            <pc:sldMk cId="1231597800" sldId="276"/>
            <ac:picMk id="3" creationId="{C0B91D14-62FC-43ED-B9F9-B26B4095B264}"/>
          </ac:picMkLst>
        </pc:picChg>
        <pc:picChg chg="add mod">
          <ac:chgData name="Keith Krause" userId="7ab8f779-465f-427d-b25c-693244fe6f5a" providerId="ADAL" clId="{36AF0C24-5EBA-4089-92C0-958FAAD68CBC}" dt="2020-12-19T03:47:37.510" v="2454" actId="26606"/>
          <ac:picMkLst>
            <pc:docMk/>
            <pc:sldMk cId="1231597800" sldId="276"/>
            <ac:picMk id="5" creationId="{860323C3-EB04-4840-9D28-4828C0E4232A}"/>
          </ac:picMkLst>
        </pc:picChg>
        <pc:picChg chg="add mod ord">
          <ac:chgData name="Keith Krause" userId="7ab8f779-465f-427d-b25c-693244fe6f5a" providerId="ADAL" clId="{36AF0C24-5EBA-4089-92C0-958FAAD68CBC}" dt="2020-12-19T03:47:37.510" v="2454" actId="26606"/>
          <ac:picMkLst>
            <pc:docMk/>
            <pc:sldMk cId="1231597800" sldId="276"/>
            <ac:picMk id="7" creationId="{343D0D38-37F2-4120-A1B9-5660CAAEED2E}"/>
          </ac:picMkLst>
        </pc:picChg>
      </pc:sldChg>
      <pc:sldChg chg="addSp delSp modSp new mod setBg">
        <pc:chgData name="Keith Krause" userId="7ab8f779-465f-427d-b25c-693244fe6f5a" providerId="ADAL" clId="{36AF0C24-5EBA-4089-92C0-958FAAD68CBC}" dt="2020-12-19T15:42:32.682" v="2627" actId="1076"/>
        <pc:sldMkLst>
          <pc:docMk/>
          <pc:sldMk cId="3097192669" sldId="277"/>
        </pc:sldMkLst>
        <pc:spChg chg="add mod">
          <ac:chgData name="Keith Krause" userId="7ab8f779-465f-427d-b25c-693244fe6f5a" providerId="ADAL" clId="{36AF0C24-5EBA-4089-92C0-958FAAD68CBC}" dt="2020-12-19T15:41:58.194" v="2620" actId="1076"/>
          <ac:spMkLst>
            <pc:docMk/>
            <pc:sldMk cId="3097192669" sldId="277"/>
            <ac:spMk id="3" creationId="{0101C25A-0C2D-4AB3-A248-62CC511EB081}"/>
          </ac:spMkLst>
        </pc:spChg>
        <pc:spChg chg="add mod">
          <ac:chgData name="Keith Krause" userId="7ab8f779-465f-427d-b25c-693244fe6f5a" providerId="ADAL" clId="{36AF0C24-5EBA-4089-92C0-958FAAD68CBC}" dt="2020-12-19T15:42:32.682" v="2627" actId="1076"/>
          <ac:spMkLst>
            <pc:docMk/>
            <pc:sldMk cId="3097192669" sldId="277"/>
            <ac:spMk id="4" creationId="{25D93D9C-DBDD-43DB-8326-8635EFF7B577}"/>
          </ac:spMkLst>
        </pc:spChg>
        <pc:spChg chg="add del">
          <ac:chgData name="Keith Krause" userId="7ab8f779-465f-427d-b25c-693244fe6f5a" providerId="ADAL" clId="{36AF0C24-5EBA-4089-92C0-958FAAD68CBC}" dt="2020-12-19T15:40:50.647" v="2610" actId="26606"/>
          <ac:spMkLst>
            <pc:docMk/>
            <pc:sldMk cId="3097192669" sldId="277"/>
            <ac:spMk id="7" creationId="{B670DBD5-770C-4383-9F54-5B86E86BD5BB}"/>
          </ac:spMkLst>
        </pc:spChg>
        <pc:picChg chg="add mod">
          <ac:chgData name="Keith Krause" userId="7ab8f779-465f-427d-b25c-693244fe6f5a" providerId="ADAL" clId="{36AF0C24-5EBA-4089-92C0-958FAAD68CBC}" dt="2020-12-19T15:41:14.415" v="2611" actId="1076"/>
          <ac:picMkLst>
            <pc:docMk/>
            <pc:sldMk cId="3097192669" sldId="277"/>
            <ac:picMk id="2" creationId="{C2A2E817-2A4D-4707-9DE8-7D276167BCDB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2:32.384"/>
    </inkml:context>
    <inkml:brush xml:id="br0">
      <inkml:brushProperty name="width" value="0.3" units="cm"/>
      <inkml:brushProperty name="height" value="0.6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1,'1'13,"0"1,1 0,1-1,0 0,0 1,5 8,34 77,-26-65,137 278,-142-285,-1 1,-2 0,-1 1,2 18,10 119,-13-110,2 23,25 310,-32-303,-2-57,2 1,0-1,2 0,4 14,3 10,2 48,-1-7,-5-44,-2 0,-3 25,-1-52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38.126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749 165,'-7'-1,"0"0,1-1,0 0,-1 0,1 0,0-1,0 1,-6-5,-10-4,-69-30,37 15,-41-12,76 32,0 0,-1 2,0 0,0 1,0 1,0 1,-2 0,-12 2,6-1,0 1,-26 4,47-4,0 1,1-1,-1 1,0 0,1 1,-1-1,1 1,0 1,0-1,0 1,1 0,-1 0,1 1,-1 0,3-1,0 1,0-1,1 1,-1-1,1 1,0 0,0 0,1 0,-1 0,1 0,0 0,1 0,-1 5,0 14,2-1,1 16,1 2,-2 45,-2-26,3 1,2-1,3 0,13 49,-3-46,-1-10,-3 0,-2 2,-2-1,-3 1,-1 7,-2-15,2 0,3-1,1 0,2 0,9 17,17 79,-23-59,-12-58,2 0,1-1,1 0,8 21,-7-25,-1-2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39.989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872 2,'-121'-2,"-135"4,129 14,45-5,7 0,36-4,-1-3,-9 0,-9-4,34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42.746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402 584,'4'-1,"1"0,0 0,0 0,-1-1,1 0,-1 0,1 0,-1 0,4-3,16-7,56-22,-1-3,-2-3,33-26,-86 51,-1 1,-1 0,0-1,-1-1,-1-1,0-1,-2 0,7-9,-22 22,0 1,0-1,-1 0,0 0,0 0,0 0,0 0,-1 0,1-1,-1 1,-1 0,1-1,-1-4,0 7,0 0,0 0,-1 0,1 0,-1 0,0 0,0 0,0 0,0 0,-1 0,1 0,-1 0,1 1,-1-1,0 1,0-1,0 1,-1 0,1 0,0 0,-1 0,0 0,-2-1,-14-6,0 0,-1 2,0 0,-1 1,-12-1,-110-15,107 18,-55-4,1 5,-26 5,16-1,91-1,1 0,-1 1,0 0,1 0,-1 1,1 0,0 1,0-1,-1 2,2-1,-1 1,0 0,1 1,-6 4,2 1,1 0,0 1,0 0,1 0,1 1,0 0,0 1,-1 4,0 0,1 0,0 0,2 1,0 0,0 1,2-1,1 1,-1 8,-6 40,4-25,1 0,2 8,1-4,0-21,2 1,0 0,2 0,1 0,2 6,-2-23,0 1,1-1,1 0,-1 0,2 0,-1-1,1 0,0 0,1 0,0-1,6 6,15 12,2-2,16 9,-39-27,30 21,2-3,1-1,0-1,31 9,-43-20,1-1,0-1,0-2,0-1,1-1,-1-1,20-2,293-4,-320 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45.839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0 1,'26'1,"-1"2,1 1,-1 2,0 0,-1 1,1 2,-1 0,26 8,282 108,-178-65,-94-40,44 8,-54-15,0 1,42 19,-15 0,-26-13,0 3,8 8,-42-22,-1 2,-1 0,0 0,0 2,-1-1,-1 2,0 0,4 8,21 28,-3 2,-2 1,-2 5,-19-35,-1 1,-2 0,0 1,-2 0,-1 1,-1-1,-1 1,0 20,-4 342,-3-158,3 575,-2-758,-3 0,-2 0,-9 32,-7 49,17-101,0 0,-2 0,-1-1,-2 3,0-1,2 0,1 0,-3 20,-3 20,-11 30,8-33,-6 49,-66 335,83-413,1 1,2 0,1-1,3 15,-4 64,0-92,-1 0,-1-1,-2 0,0 1,0 1,0 0,2 1,0 3,3-8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49.304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0 1,'4'0,"-1"0,0 1,0 0,1 0,-1 0,0 0,0 0,2 2,14 4,227 79,81 28,127 17,-348-102,-2 4,-1 5,-3 4,36 23,-97-47,39 12,-47-20,-1 2,-1 1,25 14,46 28,-97-53,0 0,-1 0,0 1,1-1,-1 1,0-1,0 1,-1 0,1 0,0 0,-1 0,0 0,0 0,0 0,0 1,0-1,-1 0,1 1,-1-1,0 0,0 1,0-1,0 0,-1 1,0-1,1 1,-4 12,-1 1,0-1,-1 0,-7 11,2 1,-16 31,-3-2,-24 36,3-5,-16 18,35-58,-8 19,-9 16,-16 17,-8 12,33-51,-4-2,-29 29,67-80,-1 1,0-1,0 1,-1-1,0-1,-1 0,0 0,0 0,0-1,-6 3,13-9,0 1,1-1,-1 0,0 0,1 0,-1 0,0 0,1-1,-1 1,1 0,-1-1,0 1,1-1,-1 0,1 1,-1-1,1 0,0 0,-1 0,1 0,0 0,0 0,0 0,-1-1,1 1,0 0,0-1,-27-43,23 36,-46-95,-18-59,9 20,-2-7,-35-132,-20-161,112 420,2 8,0 0,-2 0,1 0,-2 1,0-1,-1 2,-3-6,2 5,1-1,0-1,-3-11,-14-31,-13-28,25 54,-1 2,-6-8,-7-16,17 31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16.315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1 1,'6'128,"6"-1,22 93,-9-65,-1 77,-15-39,18 239,-4-125,-18-263,2 0,1-1,3 0,5 10,2 12,-7-10,-9-42,0-1,1 0,0 0,1 0,0 0,1-1,0 0,6 10,0-1,0 0,-1 0,2 9,-2-5,-3-7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20.048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0 358,'4'1,"0"0,-1 0,1 0,-1 1,0-1,1 1,-1 0,0 0,0 1,0-1,0 1,1 1,5 3,87 74,-4 4,78 95,-145-148,-1 1,-2 1,-2 1,6 14,30 51,103 168,-133-222,-6-11,-1 2,0 3,7 17,20 31,-18-38,-2 2,-2 4,99 240,-83-202,-35-81,2 3,0 1,1-1,1 0,0 0,1-1,3 2,11 23,-21-35,0 1,0-1,0 1,0-1,1 0,0-1,0 1,0-1,1 1,0-1,-5-4,0 0,1 1,-1-1,0 0,1 0,-1 0,0 0,1 0,-1 1,0-1,1 0,-1 0,1 0,-1 0,0 0,1 0,-1 0,0 0,1 0,-1 0,0-1,1 1,-1 0,0 0,1 0,-1 0,0 0,1-1,-1 1,0 0,1 0,-1-1,0 1,7-14,-1-22,-6 34,7-190,-10-66,0 31,4 48,-3-214,-2 320,-3 1,-2 0,-5 1,-5-12,-1-7,3-1,-1-54,3 22,11 81,1-33,0-7,-1 62,-2 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23.415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716 2,'-110'-1,"-126"3,223-1,0 0,-1 1,1 1,0 0,1 0,-1 2,0-1,1 2,0-1,0 2,1 0,0 0,0 1,0 0,1 1,1 0,-1 1,2 0,-1 0,1 2,-1 0,-11 14,2 1,-9 19,21-36,1 1,1 0,0 0,1 1,0-1,1 1,0-1,0 1,1 1,0 86,2-49,-3 0,-4 22,-5 41,4 0,8 60,-1-108,0-60,0 1,0-1,1 1,0-1,0 1,0-1,1 0,-1 1,1-1,0 0,1 0,-1 0,1-1,0 1,2 1,0-1,-1 0,2-1,-1 0,0 0,1 0,0-1,0 0,0 0,0 0,0-1,0 0,5 1,87 26,91 24,-153-45,0-2,0-1,1-3,14 0,-8-2,-11 0,-1-1,5-1,-26 0,0 1,0-1,-1-1,1 0,-1 0,1-1,-1 0,6-4,-5 2,-1 0,0-1,0 0,-1 0,0-1,-1 0,1 0,-1-1,-1 0,0 0,0-1,-1 0,1-1,0-5,-1 0,0 0,-1-1,0 0,-2 1,0-1,-1 0,0-4,-2-400,-1 160,2 248,-1-1,-1 1,0 0,0-1,-1 1,-1 0,0 0,-3-3,5 9,-1 2,0-1,-1 0,1 0,-1 1,0 0,0 0,-1 0,1 0,-1 1,0 0,0 0,-1 0,1 0,-1 1,0 0,-4-2,-8-2,3-1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25.826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0 1,'2'41,"3"0,1-1,2 1,11 32,2 13,-2 18,-4 1,-3 35,-3-70,3 0,19 65,-15-71,11 103,-1 6,-19-120,-5-30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28.098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0 163,'4'-1,"-1"0,0 1,0-1,0-1,0 1,1 0,-2-1,1 1,0-1,0 0,0 0,1-2,14-8,25-9,2 2,0 1,1 3,0 2,2 1,-1 3,1 2,2 2,108-5,123 9,-261 1,70 0,-15 0,20 4,-70 0,-1 1,0 1,0 1,-1 1,22 11,-14-6,0-1,27 5,3-5,1-4,5-2,-14-1,77 3,56-7,-161-2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31.988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1 526,'1'10,"0"-1,1 0,0 0,0-1,1 1,0 0,1-1,3 7,4 10,191 425,-183-405,-1 0,-3 2,7 35,-8-28,2-1,15 30,-9-30,-10-23,1 0,1-1,2 0,17 24,0-6,-3 2,19 41,-21-36,3 0,13 13,30 43,-43-61,2-1,2-2,16 14,-47-56,-1-1,1 1,0-1,0 0,0 0,1 0,-1 0,1-1,1 1,-5-3,0 1,1-1,-1 0,0 0,0 0,1 0,-1 0,0 0,0 0,0 0,1 0,-1-1,0 1,0 0,0-1,0 1,1-1,-1 1,0-1,0 0,0 1,0-1,0 0,0 0,-1 0,1 1,0-1,0 0,0 0,-1 0,1-1,-1 1,1 0,-1 0,1 0,-1 0,0 0,1-1,-1 1,0 0,0 0,0-1,37-161,-7-1,2-94,-23 134,-7-123,-1 228,0 0,1 1,1 0,2-6,8-53,-12 64,0 0,2 1,-1-1,2 0,-1 1,4-6,-6 15,1 1,-1-1,0 0,1 1,-1 0,1-1,0 1,0 0,0 0,0 0,0 0,1 0,-1 1,2-2,-2 3,-1-1,1 1,0-1,0 1,-1 0,1 0,0-1,0 1,0 1,0-1,-1 0,1 0,0 1,0-1,-1 1,1-1,0 1,-1 0,1 0,0 0,-1 0,1 0,-1 0,2 1,7 8,0 0,-1 1,0 0,-1 1,0-1,-1 2,0-1,-1 1,4 10,12 22,36 59,61 121,-108-202,2 0,1 0,1-2,1 1,12 11,15 12,38 30,-75-70,0 0,0-1,0 0,0 0,1 0,-1-1,1 0,0 0,0-1,0 0,5 1,-9-3,0 0,-1 1,1-1,0 0,-1 0,1-1,0 1,-1 0,1-1,-1 0,1 1,0-1,-1 0,0 0,1-1,-1 1,0-1,1 1,-1-1,0 1,0-1,0 0,0 0,-1 0,1 0,-1-1,1 1,-1 0,0 0,1-1,-1 1,0-1,0-1,8-29,-1-1,-2 1,-1-1,-2 0,-1-32,0 25,7-979,-12 583,3 283,0 131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34.303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1 1,'0'4,"1"1,1 0,-1-1,0 0,1 1,0-1,0 0,0 0,1 0,1 3,7 11,81 201,-83-196,0 0,-2 1,-1-1,3 25,-6-26,1-1,2 0,0 0,1 0,1-1,6 11,-9-19,0 1,0 0,-1 0,-1 0,0 1,-1-1,0 1,0 12,-1-8,1 0,0 0,2-1,5 16,0-3,-2 1,-1-1,-1 1,-1 0,-2 0,-1 1,-3 16,3-31,1 1,0 0,1-1,2 4,7 49,-11-48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2-19T02:33:35.698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B6AC1-F762-45E1-9CC5-D16B5C7258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4B53E-BBED-40B5-B426-84496D214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CC5E5-138F-41DF-B24C-3AFDB71EC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45EFD-929E-472B-8042-D38082FC1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3E703B-A492-4BD2-9F1D-8A1068D3D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25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8835A-0500-4235-A06D-7766BE5F6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040BB8-6A7D-433D-9E90-30F508A5C7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032D6-C960-421E-B3F9-790D84FD0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D028C-7A0C-4157-9904-6FC6362BF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74640-2644-4863-B6D8-4DB69C189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8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67677-49AE-461B-ADB7-CC735F406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F26402-DD61-40D2-8CB0-CE0878F94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3EDC0-7A70-44B9-A797-853324533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1D99C-BB18-40B4-AAF0-F72745BDF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0D8060-FE0F-4E23-B7BC-687FB3255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78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E8831-81CF-462B-8D3C-CABAA9B50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79CC0-A4D1-4423-8EF6-A590F4E68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A2E97-46FE-428A-9A57-460263ACE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221E9-D049-49F9-8EC7-923729EE4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1A9DC-1297-44BF-9F22-5E00E2990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46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E8AEA-F0C8-40BC-91F2-C61B3AF70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FAABF-F4CC-4185-ABF8-7834D2AC6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9E135B-2D5A-47A6-A53A-17413D5B5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572B3-374B-42D3-BDDB-BC63D060B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38F00-7B0C-4305-9A92-4DB916738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0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6BA60-897A-4F07-AECA-B2238AC65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27486-758C-4D92-9F05-B72B4C22B1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6E2DE1-8778-48A1-BEE6-E5CA90978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32434-58D5-4E18-A61A-C38CDE13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00343-FA60-4FEE-B86F-C61030BD5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35504C-3237-47C3-B5F8-791E25896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8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4D96D-F2F7-4D60-AC5E-BFB310A68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3DB66-D9CE-41CB-81D9-F0AAA7B92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94F27-6F3A-4501-9632-3C37C29EE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528D0-DF41-44D5-BFA3-E849C6A3B0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465530-A553-426D-88CB-0C8C10BF2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6268B7-6B87-4EBF-A39E-3F026CAE8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C1DC3C-C70F-4890-9375-1141E1FF2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1A5C08-7DC7-456D-A264-C304959D3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630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78372-6F90-428C-A6E5-6F8C5C7B5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266D4C-BA5D-425C-85E6-9FC9CCAF1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BBC741-3CC6-4AF5-B669-D249ADCE6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45D4ED-1FBE-4D78-B413-8370AE3C4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17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870EDF-9EDF-4781-AB6E-28FAF92F7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793DB0-9F11-47E8-879C-C77E82AD0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C492-A9A4-4B8D-879B-E416ABC01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5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C948C-5130-4160-9D4E-4D74873BB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E1270-9A3C-4AFF-BA20-DCE387C61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2B0AA7-D507-4264-AD83-05EA825BC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CA2366-9A9A-4C5E-9446-30E0CB14B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38B47-D151-4BF3-935A-C60BBDE17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765F8F-CDE5-4F00-96EF-792A32106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52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F8DF6-BFDA-4717-9971-C7ED19F16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2BD063-D6E4-4CB2-8D61-17F96599A6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C68CD-1803-41E2-9121-05836D4C7E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F08241-542C-4E0F-9276-7FB93E9BB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0F0D44-E6E8-47AC-930C-4D3B6E8E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42F00F-6014-4315-9FBC-E43C9B917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94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9EB79D-D872-4315-B927-13A1FCBB8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4C0AE-8ECB-4F5A-9B75-493D63872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23149-B8D8-4AB7-80A2-42D211A946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F9EF0-7F41-43AF-B5D7-7BE48910D7CE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C67A9-F21F-4B79-80C6-275E0D4E38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5899C-8117-4F4A-8DB9-600E07F4B8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65429-7F08-42A7-885C-6DDE2593A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18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customXml" Target="../ink/ink6.xml"/><Relationship Id="rId18" Type="http://schemas.openxmlformats.org/officeDocument/2006/relationships/image" Target="../media/image31.png"/><Relationship Id="rId26" Type="http://schemas.openxmlformats.org/officeDocument/2006/relationships/image" Target="../media/image35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28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2" Type="http://schemas.openxmlformats.org/officeDocument/2006/relationships/image" Target="../media/image24.jpg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29" Type="http://schemas.openxmlformats.org/officeDocument/2006/relationships/customXml" Target="../ink/ink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customXml" Target="../ink/ink5.xml"/><Relationship Id="rId24" Type="http://schemas.openxmlformats.org/officeDocument/2006/relationships/image" Target="../media/image34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36.png"/><Relationship Id="rId10" Type="http://schemas.openxmlformats.org/officeDocument/2006/relationships/image" Target="../media/image27.png"/><Relationship Id="rId19" Type="http://schemas.openxmlformats.org/officeDocument/2006/relationships/customXml" Target="../ink/ink9.xml"/><Relationship Id="rId4" Type="http://schemas.openxmlformats.org/officeDocument/2006/relationships/image" Target="../media/image24.png"/><Relationship Id="rId9" Type="http://schemas.openxmlformats.org/officeDocument/2006/relationships/customXml" Target="../ink/ink4.xml"/><Relationship Id="rId14" Type="http://schemas.openxmlformats.org/officeDocument/2006/relationships/image" Target="../media/image29.png"/><Relationship Id="rId22" Type="http://schemas.openxmlformats.org/officeDocument/2006/relationships/image" Target="../media/image33.png"/><Relationship Id="rId27" Type="http://schemas.openxmlformats.org/officeDocument/2006/relationships/customXml" Target="../ink/ink13.xml"/><Relationship Id="rId30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1F34F-F1A9-406B-82E9-C2E921F8D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80195"/>
            <a:ext cx="10515600" cy="1338263"/>
          </a:xfrm>
        </p:spPr>
        <p:txBody>
          <a:bodyPr/>
          <a:lstStyle/>
          <a:p>
            <a:pPr algn="ctr"/>
            <a:r>
              <a:rPr lang="en-US" dirty="0"/>
              <a:t>Keith Krause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FCA6FE-EFB3-493C-BF91-7F1A9F2E56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2143919"/>
            <a:ext cx="3810000" cy="3810000"/>
          </a:xfrm>
        </p:spPr>
      </p:pic>
      <p:pic>
        <p:nvPicPr>
          <p:cNvPr id="7" name="Picture 6" descr="A picture containing text, nature, shore&#10;&#10;Description automatically generated">
            <a:extLst>
              <a:ext uri="{FF2B5EF4-FFF2-40B4-BE49-F238E27FC236}">
                <a16:creationId xmlns:a16="http://schemas.microsoft.com/office/drawing/2014/main" id="{D78A87A0-E26F-44BA-BBDC-C87580115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51154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461A9867-5314-4D53-9661-8CE1714BB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3455" y="3001823"/>
            <a:ext cx="2947520" cy="210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80D47A-C2F0-4F40-BE26-2619248709E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086" y="1990725"/>
            <a:ext cx="3084296" cy="460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09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AD646F-D800-4F1D-9F28-FD0FA6DB8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Perry Maxwell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6" descr="Perry Maxwell | Top 100 Golf Courses">
            <a:extLst>
              <a:ext uri="{FF2B5EF4-FFF2-40B4-BE49-F238E27FC236}">
                <a16:creationId xmlns:a16="http://schemas.microsoft.com/office/drawing/2014/main" id="{1E26A5AA-1C2B-4E03-8735-F52D6600C9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317635" y="321733"/>
            <a:ext cx="4160452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1E28980E-04FC-46C3-BC18-5D637500FB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20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24926-5B06-424A-9FC9-F6EAA73C4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preservation for the next 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BA0C3-39A8-47E0-BCAA-0C918F104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Fred Muller (Past Golf Pro), Matt Smith(Golf Pro)</a:t>
            </a:r>
          </a:p>
          <a:p>
            <a:r>
              <a:rPr lang="en-US" dirty="0"/>
              <a:t>Mike Morris (Director Grounds/ Superintendent)</a:t>
            </a:r>
          </a:p>
          <a:p>
            <a:r>
              <a:rPr lang="en-US" dirty="0"/>
              <a:t>Don Roth (Superintendent), Dan Stratton (Mechanic), Drew Dougherty (assistant Superintendent) </a:t>
            </a:r>
          </a:p>
          <a:p>
            <a:r>
              <a:rPr lang="en-US" dirty="0"/>
              <a:t>The entire Crystal Downs Staff</a:t>
            </a:r>
          </a:p>
          <a:p>
            <a:r>
              <a:rPr lang="en-US" i="0" dirty="0">
                <a:effectLst/>
                <a:latin typeface="Roboto"/>
              </a:rPr>
              <a:t>David Rosenberger (Club </a:t>
            </a:r>
            <a:r>
              <a:rPr lang="en-US" dirty="0">
                <a:latin typeface="Roboto"/>
              </a:rPr>
              <a:t>H</a:t>
            </a:r>
            <a:r>
              <a:rPr lang="en-US" i="0" dirty="0">
                <a:effectLst/>
                <a:latin typeface="Roboto"/>
              </a:rPr>
              <a:t>istorian)</a:t>
            </a:r>
          </a:p>
          <a:p>
            <a:r>
              <a:rPr lang="en-US" dirty="0">
                <a:latin typeface="Roboto"/>
              </a:rPr>
              <a:t>Membership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Crystal Downs Country Club | Golf Tripper™">
            <a:extLst>
              <a:ext uri="{FF2B5EF4-FFF2-40B4-BE49-F238E27FC236}">
                <a16:creationId xmlns:a16="http://schemas.microsoft.com/office/drawing/2014/main" id="{0C819227-36C2-45DE-A022-E37153821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2077" y="3492735"/>
            <a:ext cx="3390900" cy="322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946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>
            <a:extLst>
              <a:ext uri="{FF2B5EF4-FFF2-40B4-BE49-F238E27FC236}">
                <a16:creationId xmlns:a16="http://schemas.microsoft.com/office/drawing/2014/main" id="{44FBA968-171A-4B06-9F2C-DE93A70593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Subtitle 34">
            <a:extLst>
              <a:ext uri="{FF2B5EF4-FFF2-40B4-BE49-F238E27FC236}">
                <a16:creationId xmlns:a16="http://schemas.microsoft.com/office/drawing/2014/main" id="{6903142A-B370-43E2-9675-D558E347FB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picture containing outdoor, person, spectacles, sunglasses&#10;&#10;Description automatically generated">
            <a:extLst>
              <a:ext uri="{FF2B5EF4-FFF2-40B4-BE49-F238E27FC236}">
                <a16:creationId xmlns:a16="http://schemas.microsoft.com/office/drawing/2014/main" id="{CF2D4B56-F036-459D-9654-995201017ED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10800000">
            <a:off x="1932960" y="374650"/>
            <a:ext cx="8128000" cy="61087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C9987E4-88B7-4155-9048-B9AF7232C828}"/>
                  </a:ext>
                </a:extLst>
              </p14:cNvPr>
              <p14:cNvContentPartPr/>
              <p14:nvPr/>
            </p14:nvContentPartPr>
            <p14:xfrm>
              <a:off x="323460" y="1085250"/>
              <a:ext cx="144000" cy="752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C9987E4-88B7-4155-9048-B9AF7232C82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9460" y="977610"/>
                <a:ext cx="251640" cy="96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2440B82-9B1C-46EC-B901-EBA2B30708FF}"/>
                  </a:ext>
                </a:extLst>
              </p14:cNvPr>
              <p14:cNvContentPartPr/>
              <p14:nvPr/>
            </p14:nvContentPartPr>
            <p14:xfrm>
              <a:off x="361620" y="923610"/>
              <a:ext cx="121320" cy="8596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2440B82-9B1C-46EC-B901-EBA2B30708F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8980" y="860970"/>
                <a:ext cx="246960" cy="9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31568A58-7C7B-43CD-A67A-50219659B57B}"/>
                  </a:ext>
                </a:extLst>
              </p14:cNvPr>
              <p14:cNvContentPartPr/>
              <p14:nvPr/>
            </p14:nvContentPartPr>
            <p14:xfrm>
              <a:off x="438060" y="816315"/>
              <a:ext cx="469800" cy="8496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31568A58-7C7B-43CD-A67A-50219659B57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5060" y="753315"/>
                <a:ext cx="595440" cy="975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4F40DD18-E84F-4CD2-A18C-8EF5FE3BC2EA}"/>
              </a:ext>
            </a:extLst>
          </p:cNvPr>
          <p:cNvGrpSpPr/>
          <p:nvPr/>
        </p:nvGrpSpPr>
        <p:grpSpPr>
          <a:xfrm>
            <a:off x="1075500" y="922530"/>
            <a:ext cx="1200960" cy="621360"/>
            <a:chOff x="1075500" y="922530"/>
            <a:chExt cx="1200960" cy="62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0940775-A024-4B14-A996-EA9EBB61D7C7}"/>
                    </a:ext>
                  </a:extLst>
                </p14:cNvPr>
                <p14:cNvContentPartPr/>
                <p14:nvPr/>
              </p14:nvContentPartPr>
              <p14:xfrm>
                <a:off x="1075500" y="1065810"/>
                <a:ext cx="344520" cy="4780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0940775-A024-4B14-A996-EA9EBB61D7C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12500" y="1003170"/>
                  <a:ext cx="470160" cy="60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40EE9AA-D728-4E8D-9C1B-8789B3F24679}"/>
                    </a:ext>
                  </a:extLst>
                </p14:cNvPr>
                <p14:cNvContentPartPr/>
                <p14:nvPr/>
              </p14:nvContentPartPr>
              <p14:xfrm>
                <a:off x="1781100" y="1028010"/>
                <a:ext cx="85680" cy="5137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40EE9AA-D728-4E8D-9C1B-8789B3F2467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718100" y="965370"/>
                  <a:ext cx="211320" cy="63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61B713B-B649-4D83-A994-375290601815}"/>
                    </a:ext>
                  </a:extLst>
                </p14:cNvPr>
                <p14:cNvContentPartPr/>
                <p14:nvPr/>
              </p14:nvContentPartPr>
              <p14:xfrm>
                <a:off x="1533060" y="922530"/>
                <a:ext cx="743400" cy="586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61B713B-B649-4D83-A994-37529060181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470060" y="859890"/>
                  <a:ext cx="869040" cy="184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048B7F7-BC85-4AE5-98B6-96B2287A9009}"/>
              </a:ext>
            </a:extLst>
          </p:cNvPr>
          <p:cNvGrpSpPr/>
          <p:nvPr/>
        </p:nvGrpSpPr>
        <p:grpSpPr>
          <a:xfrm>
            <a:off x="237780" y="1940610"/>
            <a:ext cx="2021040" cy="1028880"/>
            <a:chOff x="237780" y="1940610"/>
            <a:chExt cx="2021040" cy="102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E3DE0DA-8992-4140-9DD4-EE316DA94AAE}"/>
                    </a:ext>
                  </a:extLst>
                </p14:cNvPr>
                <p14:cNvContentPartPr/>
                <p14:nvPr/>
              </p14:nvContentPartPr>
              <p14:xfrm>
                <a:off x="237780" y="2096130"/>
                <a:ext cx="696600" cy="873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E3DE0DA-8992-4140-9DD4-EE316DA94AA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5140" y="2033490"/>
                  <a:ext cx="822240" cy="9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846E943-C4BE-4A90-BC18-4110E38B64C6}"/>
                    </a:ext>
                  </a:extLst>
                </p14:cNvPr>
                <p14:cNvContentPartPr/>
                <p14:nvPr/>
              </p14:nvContentPartPr>
              <p14:xfrm>
                <a:off x="1218780" y="2333010"/>
                <a:ext cx="114840" cy="4564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846E943-C4BE-4A90-BC18-4110E38B64C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56140" y="2270370"/>
                  <a:ext cx="240480" cy="58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E1534EC-4CB2-4EAB-976D-1E767D3C1332}"/>
                    </a:ext>
                  </a:extLst>
                </p14:cNvPr>
                <p14:cNvContentPartPr/>
                <p14:nvPr/>
              </p14:nvContentPartPr>
              <p14:xfrm>
                <a:off x="1200060" y="1999650"/>
                <a:ext cx="360" cy="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E1534EC-4CB2-4EAB-976D-1E767D3C1332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37060" y="193701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395BE728-A27B-41D2-B431-934AF28E68CB}"/>
                    </a:ext>
                  </a:extLst>
                </p14:cNvPr>
                <p14:cNvContentPartPr/>
                <p14:nvPr/>
              </p14:nvContentPartPr>
              <p14:xfrm>
                <a:off x="1559340" y="1940610"/>
                <a:ext cx="269640" cy="6418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395BE728-A27B-41D2-B431-934AF28E68C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496340" y="1877610"/>
                  <a:ext cx="395280" cy="76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B8B5D50-7C8E-4FDF-9F10-9B134B1BB4F7}"/>
                    </a:ext>
                  </a:extLst>
                </p14:cNvPr>
                <p14:cNvContentPartPr/>
                <p14:nvPr/>
              </p14:nvContentPartPr>
              <p14:xfrm>
                <a:off x="1429020" y="2256690"/>
                <a:ext cx="313920" cy="201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B8B5D50-7C8E-4FDF-9F10-9B134B1BB4F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366380" y="2193690"/>
                  <a:ext cx="4395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4D44DB3-75CD-49A0-B2D1-DD50D40B14B6}"/>
                    </a:ext>
                  </a:extLst>
                </p14:cNvPr>
                <p14:cNvContentPartPr/>
                <p14:nvPr/>
              </p14:nvContentPartPr>
              <p14:xfrm>
                <a:off x="1884060" y="2123130"/>
                <a:ext cx="374760" cy="3924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4D44DB3-75CD-49A0-B2D1-DD50D40B14B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21420" y="2060130"/>
                  <a:ext cx="500400" cy="518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22FA924F-FEF2-4D7D-AF51-00A15A17A38E}"/>
                  </a:ext>
                </a:extLst>
              </p14:cNvPr>
              <p14:cNvContentPartPr/>
              <p14:nvPr/>
            </p14:nvContentPartPr>
            <p14:xfrm>
              <a:off x="2466900" y="1666650"/>
              <a:ext cx="601200" cy="15897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22FA924F-FEF2-4D7D-AF51-00A15A17A38E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403900" y="1604010"/>
                <a:ext cx="726840" cy="171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C5CE8F4F-10C5-4A96-9539-87A18CCBA7A3}"/>
                  </a:ext>
                </a:extLst>
              </p14:cNvPr>
              <p14:cNvContentPartPr/>
              <p14:nvPr/>
            </p14:nvContentPartPr>
            <p14:xfrm>
              <a:off x="2542860" y="3038250"/>
              <a:ext cx="726840" cy="73008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C5CE8F4F-10C5-4A96-9539-87A18CCBA7A3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479860" y="2975610"/>
                <a:ext cx="852480" cy="85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02966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234EC8-094B-4268-AAA0-B8EAD1756E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890964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14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8AEED5-1496-4574-BD07-0EBAD3AB6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Lucy (14)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08C50F-F043-438A-9C5B-38DBBB0909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731" y="307731"/>
            <a:ext cx="2998227" cy="39976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C5005E-A9F4-424C-9963-7E7A2E231AE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277" y="307731"/>
            <a:ext cx="2998227" cy="3997637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593125-8D98-4947-AAEC-B7E40AEA9C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2404" y="330045"/>
            <a:ext cx="2438558" cy="3997637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794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A3FCCF-A403-4D1A-A459-F044B8A3A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Max (11)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4C6A05-491F-45AF-9957-CDF7C8C48A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731" y="307731"/>
            <a:ext cx="2998227" cy="3997637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B497D0-9C09-4634-A04A-7E0499E6A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277" y="307731"/>
            <a:ext cx="2998227" cy="399763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940F67E-AB93-415A-9960-06D687ED6A8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2569" y="330045"/>
            <a:ext cx="2998227" cy="399763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5497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B590F8-66E8-4188-9036-642152B02D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5200" y="660400"/>
            <a:ext cx="2590800" cy="1930400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CE5D7B-A4A7-4929-89D9-FF8C7CCC07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5200" y="2667000"/>
            <a:ext cx="2590800" cy="3479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530417-EB1C-442F-BECA-BCFB63C742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2200" y="660400"/>
            <a:ext cx="4089400" cy="5486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6ED84A-17B8-4C07-A0BC-2C5B9F0F5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Delilah (9)</a:t>
            </a:r>
          </a:p>
        </p:txBody>
      </p:sp>
    </p:spTree>
    <p:extLst>
      <p:ext uri="{BB962C8B-B14F-4D97-AF65-F5344CB8AC3E}">
        <p14:creationId xmlns:p14="http://schemas.microsoft.com/office/powerpoint/2010/main" val="1511499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F23EF37-19EC-4973-A7AF-4BBF68646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picture containing outdoor&#10;&#10;Description automatically generated">
            <a:extLst>
              <a:ext uri="{FF2B5EF4-FFF2-40B4-BE49-F238E27FC236}">
                <a16:creationId xmlns:a16="http://schemas.microsoft.com/office/drawing/2014/main" id="{343D0D38-37F2-4120-A1B9-5660CAAEED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533406" y="-334944"/>
            <a:ext cx="2228759" cy="40130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B91D14-62FC-43ED-B9F9-B26B4095B2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600000">
            <a:off x="643467" y="2957665"/>
            <a:ext cx="4010830" cy="33431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0323C3-EB04-4840-9D28-4828C0E423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325873" y="78138"/>
            <a:ext cx="5743609" cy="670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597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9622A1-4E7F-4CE9-AEF9-56B20770C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0" y="374650"/>
            <a:ext cx="8128000" cy="610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29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A2E817-2A4D-4707-9DE8-7D276167BC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2134" y="290512"/>
            <a:ext cx="4707731" cy="62769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01C25A-0C2D-4AB3-A248-62CC511EB081}"/>
              </a:ext>
            </a:extLst>
          </p:cNvPr>
          <p:cNvSpPr txBox="1"/>
          <p:nvPr/>
        </p:nvSpPr>
        <p:spPr>
          <a:xfrm>
            <a:off x="2104185" y="3075056"/>
            <a:ext cx="1637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Hunter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D93D9C-DBDD-43DB-8326-8635EFF7B577}"/>
              </a:ext>
            </a:extLst>
          </p:cNvPr>
          <p:cNvSpPr txBox="1"/>
          <p:nvPr/>
        </p:nvSpPr>
        <p:spPr>
          <a:xfrm>
            <a:off x="8524875" y="3257550"/>
            <a:ext cx="10839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Burt</a:t>
            </a:r>
          </a:p>
        </p:txBody>
      </p:sp>
    </p:spTree>
    <p:extLst>
      <p:ext uri="{BB962C8B-B14F-4D97-AF65-F5344CB8AC3E}">
        <p14:creationId xmlns:p14="http://schemas.microsoft.com/office/powerpoint/2010/main" val="3097192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EBD0D-3038-47FB-B85E-47935155E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I like Michigan?</a:t>
            </a:r>
          </a:p>
        </p:txBody>
      </p:sp>
      <p:pic>
        <p:nvPicPr>
          <p:cNvPr id="5" name="Content Placeholder 4" descr="A picture containing text, outdoor, sky, transport&#10;&#10;Description automatically generated">
            <a:extLst>
              <a:ext uri="{FF2B5EF4-FFF2-40B4-BE49-F238E27FC236}">
                <a16:creationId xmlns:a16="http://schemas.microsoft.com/office/drawing/2014/main" id="{A2F7F2BA-ACA2-4486-AFB2-88B96090BA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325" y="1901031"/>
            <a:ext cx="6229350" cy="4181475"/>
          </a:xfrm>
        </p:spPr>
      </p:pic>
    </p:spTree>
    <p:extLst>
      <p:ext uri="{BB962C8B-B14F-4D97-AF65-F5344CB8AC3E}">
        <p14:creationId xmlns:p14="http://schemas.microsoft.com/office/powerpoint/2010/main" val="10044253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92725-AD3A-4EAC-AE9D-0FD0DC2A7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you must know or else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D2D0F-70F0-4C85-9F92-258FB47FB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Music</a:t>
            </a:r>
          </a:p>
          <a:p>
            <a:r>
              <a:rPr lang="en-US" dirty="0"/>
              <a:t>Hockey</a:t>
            </a:r>
          </a:p>
          <a:p>
            <a:r>
              <a:rPr lang="en-US" dirty="0"/>
              <a:t>Fishing</a:t>
            </a:r>
          </a:p>
          <a:p>
            <a:r>
              <a:rPr lang="en-US" dirty="0"/>
              <a:t>Snowmobiling</a:t>
            </a:r>
          </a:p>
          <a:p>
            <a:r>
              <a:rPr lang="en-US" dirty="0"/>
              <a:t>Golf/Golf Course Architecture</a:t>
            </a:r>
          </a:p>
          <a:p>
            <a:r>
              <a:rPr lang="en-US" dirty="0"/>
              <a:t>Comedy</a:t>
            </a:r>
          </a:p>
          <a:p>
            <a:r>
              <a:rPr lang="en-US" dirty="0"/>
              <a:t>Live Theater</a:t>
            </a:r>
          </a:p>
          <a:p>
            <a:r>
              <a:rPr lang="en-US" dirty="0"/>
              <a:t>Starbucks Egg </a:t>
            </a:r>
            <a:r>
              <a:rPr lang="en-US" dirty="0" err="1"/>
              <a:t>Nog</a:t>
            </a:r>
            <a:r>
              <a:rPr lang="en-US" dirty="0"/>
              <a:t> Lattes</a:t>
            </a:r>
          </a:p>
          <a:p>
            <a:r>
              <a:rPr lang="en-US" dirty="0"/>
              <a:t>Burritos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820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text, person, standing&#10;&#10;Description automatically generated">
            <a:extLst>
              <a:ext uri="{FF2B5EF4-FFF2-40B4-BE49-F238E27FC236}">
                <a16:creationId xmlns:a16="http://schemas.microsoft.com/office/drawing/2014/main" id="{675384EF-9D4B-4055-AD32-C5047379A3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0900" y="965200"/>
            <a:ext cx="3340100" cy="47879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92335C-683B-4B8F-9E9D-623DED9B0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500" y="965200"/>
            <a:ext cx="3479800" cy="47879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E2C10A-9A91-486B-ADD5-779399701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….. And why I’m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EA2C8F-F585-4342-A479-30694089DA8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514" y="3583781"/>
            <a:ext cx="3616325" cy="27122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644429-1FF8-440E-A74C-9313477979C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0900" y="905442"/>
            <a:ext cx="3187073" cy="510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4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D7B4C-3F4F-40CC-91E8-D4330249E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Merry Christmas!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FAD391BC-5F9B-435E-B336-F5FD615E38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255" y="1396999"/>
            <a:ext cx="5299869" cy="5299869"/>
          </a:xfrm>
        </p:spPr>
      </p:pic>
    </p:spTree>
    <p:extLst>
      <p:ext uri="{BB962C8B-B14F-4D97-AF65-F5344CB8AC3E}">
        <p14:creationId xmlns:p14="http://schemas.microsoft.com/office/powerpoint/2010/main" val="864167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4C136F-FCE1-4BDC-912A-5B8777F68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" y="609601"/>
            <a:ext cx="3714750" cy="933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C0C8FC-1212-4686-B612-AC407D845C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8521" y="2850142"/>
            <a:ext cx="6704455" cy="25707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2F495E-D57B-49B6-B84D-292DB53A75C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8531" y="2129771"/>
            <a:ext cx="8364437" cy="47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3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8316D0-29A7-424F-831A-B81F5797EC4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63" y="427089"/>
            <a:ext cx="3718882" cy="932769"/>
          </a:xfrm>
          <a:prstGeom prst="rect">
            <a:avLst/>
          </a:prstGeom>
        </p:spPr>
      </p:pic>
      <p:pic>
        <p:nvPicPr>
          <p:cNvPr id="1028" name="Picture 4" descr="Harrell's | Blog Post | New Year, New Decade, New Plan…">
            <a:extLst>
              <a:ext uri="{FF2B5EF4-FFF2-40B4-BE49-F238E27FC236}">
                <a16:creationId xmlns:a16="http://schemas.microsoft.com/office/drawing/2014/main" id="{0F662265-7629-4CED-B555-A9E8E11E3D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573" y="1372450"/>
            <a:ext cx="7715801" cy="257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ulti Pro® WM Sprayer Delivers Industry-Leading Efficiency - Toro Advantage">
            <a:extLst>
              <a:ext uri="{FF2B5EF4-FFF2-40B4-BE49-F238E27FC236}">
                <a16:creationId xmlns:a16="http://schemas.microsoft.com/office/drawing/2014/main" id="{07B71DBA-95E2-428A-8AD9-AD7C09122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1841" y="4110361"/>
            <a:ext cx="6858490" cy="257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arrell's | Growing a Better World">
            <a:extLst>
              <a:ext uri="{FF2B5EF4-FFF2-40B4-BE49-F238E27FC236}">
                <a16:creationId xmlns:a16="http://schemas.microsoft.com/office/drawing/2014/main" id="{3FEBFA2E-0ED8-44F7-8008-84F4FC8C0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626" y="1809934"/>
            <a:ext cx="291465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47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FD914-8FCA-45E1-9D02-CB5C37ED7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498" y="264845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…Since 2014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ECC70-8E74-4BE9-8C7A-C3DC310AD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82" y="3974021"/>
            <a:ext cx="10515600" cy="4351338"/>
          </a:xfrm>
        </p:spPr>
        <p:txBody>
          <a:bodyPr/>
          <a:lstStyle/>
          <a:p>
            <a:r>
              <a:rPr lang="en-US" dirty="0"/>
              <a:t>Grown into a National company with 300+ employees</a:t>
            </a:r>
          </a:p>
          <a:p>
            <a:r>
              <a:rPr lang="en-US" dirty="0"/>
              <a:t> 100% employee-owned(2016)</a:t>
            </a:r>
          </a:p>
          <a:p>
            <a:r>
              <a:rPr lang="en-US" dirty="0"/>
              <a:t>Bought Patent to </a:t>
            </a:r>
            <a:r>
              <a:rPr lang="en-US" dirty="0" err="1"/>
              <a:t>Polyon</a:t>
            </a:r>
            <a:r>
              <a:rPr lang="en-US" dirty="0"/>
              <a:t> Fertilizer Technology</a:t>
            </a:r>
          </a:p>
          <a:p>
            <a:r>
              <a:rPr lang="en-US" dirty="0"/>
              <a:t>Both manufacture and distribute fertilizers and pesticides to the green industry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96A3CF-0F35-4724-8383-CC64D2AF1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447676"/>
            <a:ext cx="3714750" cy="9334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0A3A66-BF1D-4934-B4E9-B99BF2BF9CB1}"/>
              </a:ext>
            </a:extLst>
          </p:cNvPr>
          <p:cNvSpPr txBox="1"/>
          <p:nvPr/>
        </p:nvSpPr>
        <p:spPr>
          <a:xfrm>
            <a:off x="689498" y="1922247"/>
            <a:ext cx="7424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Founded in 1942 in Lakeland Florida</a:t>
            </a:r>
          </a:p>
        </p:txBody>
      </p:sp>
    </p:spTree>
    <p:extLst>
      <p:ext uri="{BB962C8B-B14F-4D97-AF65-F5344CB8AC3E}">
        <p14:creationId xmlns:p14="http://schemas.microsoft.com/office/powerpoint/2010/main" val="315041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elmaster® 5010-H | Toro">
            <a:extLst>
              <a:ext uri="{FF2B5EF4-FFF2-40B4-BE49-F238E27FC236}">
                <a16:creationId xmlns:a16="http://schemas.microsoft.com/office/drawing/2014/main" id="{3BB7F3E6-D84E-4A01-A252-9AD62C01C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1450" y="3729231"/>
            <a:ext cx="3467099" cy="296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35C444-4462-48D2-BB99-5A701A784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 golf industry facts!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7E3CD-E679-4AB4-A293-8F94DE967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476375"/>
            <a:ext cx="9629775" cy="3248025"/>
          </a:xfrm>
        </p:spPr>
        <p:txBody>
          <a:bodyPr>
            <a:normAutofit/>
          </a:bodyPr>
          <a:lstStyle/>
          <a:p>
            <a:r>
              <a:rPr lang="en-US" dirty="0"/>
              <a:t> 749 golf courses in Michigan. 15,372 in the US.</a:t>
            </a:r>
          </a:p>
          <a:p>
            <a:r>
              <a:rPr lang="en-US" dirty="0"/>
              <a:t>Golf is tracking for 50 million more rounds over last year. Over 10% growth! 30% in October alone!</a:t>
            </a:r>
          </a:p>
          <a:p>
            <a:r>
              <a:rPr lang="en-US" dirty="0"/>
              <a:t>Record $1billion in golf equipment sales in 3</a:t>
            </a:r>
            <a:r>
              <a:rPr lang="en-US" baseline="30000" dirty="0"/>
              <a:t>rd</a:t>
            </a:r>
            <a:r>
              <a:rPr lang="en-US" dirty="0"/>
              <a:t> quarter of 2020</a:t>
            </a:r>
          </a:p>
          <a:p>
            <a:r>
              <a:rPr lang="en-US" dirty="0"/>
              <a:t>Toro Fairway mower costs $75,000.00. Sprayer with GPS is $100k.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2052" name="Picture 4" descr="Toro Golf Equipment MultiPro® 5800 Sprayer for sale in Pineville, NC. STI  Turf Care Equipment">
            <a:extLst>
              <a:ext uri="{FF2B5EF4-FFF2-40B4-BE49-F238E27FC236}">
                <a16:creationId xmlns:a16="http://schemas.microsoft.com/office/drawing/2014/main" id="{B2E472D6-096A-4355-8327-85D42F28C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8650" y="3909141"/>
            <a:ext cx="3379788" cy="258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91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6E13DAD0-A4B0-4817-8995-A0D346584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C317D4-8ED9-449C-B912-25A713A0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Follow your heart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9F9672C-557D-4871-B58C-7874589D7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88DD95D7-1686-4A36-A250-57F03E2DFE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</p:spPr>
      </p:pic>
      <p:pic>
        <p:nvPicPr>
          <p:cNvPr id="6146" name="Picture 2" descr="Michigan State football team quarantines after positive tests">
            <a:extLst>
              <a:ext uri="{FF2B5EF4-FFF2-40B4-BE49-F238E27FC236}">
                <a16:creationId xmlns:a16="http://schemas.microsoft.com/office/drawing/2014/main" id="{1176215C-5570-4888-BA6B-96C1DA91A0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03086" y="321733"/>
            <a:ext cx="3539976" cy="298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raverse City Events: Northwestern Michigan">
            <a:extLst>
              <a:ext uri="{FF2B5EF4-FFF2-40B4-BE49-F238E27FC236}">
                <a16:creationId xmlns:a16="http://schemas.microsoft.com/office/drawing/2014/main" id="{7E103E90-796B-4C32-9A19-F34C9EDA3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03097" y="362219"/>
            <a:ext cx="3535590" cy="298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18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648D5-39E3-470E-9CFC-9B87F7245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Crystal Downs yay!!</a:t>
            </a:r>
          </a:p>
        </p:txBody>
      </p:sp>
      <p:pic>
        <p:nvPicPr>
          <p:cNvPr id="3074" name="Picture 2" descr="Crystal Downs Country Club Review &amp; Photos | Courses | Golf Digest">
            <a:extLst>
              <a:ext uri="{FF2B5EF4-FFF2-40B4-BE49-F238E27FC236}">
                <a16:creationId xmlns:a16="http://schemas.microsoft.com/office/drawing/2014/main" id="{E6FBA013-0FD4-4C68-91B3-2A51C3F0E8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7808" y="1549399"/>
            <a:ext cx="6480291" cy="486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rystal Downs Country Club | Golf Tripper™">
            <a:extLst>
              <a:ext uri="{FF2B5EF4-FFF2-40B4-BE49-F238E27FC236}">
                <a16:creationId xmlns:a16="http://schemas.microsoft.com/office/drawing/2014/main" id="{E3CE6AE4-2807-40CD-A831-A77F7E364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7750" y="2322777"/>
            <a:ext cx="3390900" cy="322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854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3C8944-633F-4FA5-B4D2-E22021A1D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Alister Mackenzie 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Alister MacKenzie | Top 100 Golf Courses">
            <a:extLst>
              <a:ext uri="{FF2B5EF4-FFF2-40B4-BE49-F238E27FC236}">
                <a16:creationId xmlns:a16="http://schemas.microsoft.com/office/drawing/2014/main" id="{5135F438-D0E5-44E5-9B08-2A36246204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317635" y="321733"/>
            <a:ext cx="4160452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rystal Downs – The Alister MacKenzie Society">
            <a:extLst>
              <a:ext uri="{FF2B5EF4-FFF2-40B4-BE49-F238E27FC236}">
                <a16:creationId xmlns:a16="http://schemas.microsoft.com/office/drawing/2014/main" id="{2E8CB28F-B116-4E24-BF0F-1071FCF446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89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641020F73EED42B81B1D46AB2AA9A2" ma:contentTypeVersion="9" ma:contentTypeDescription="Create a new document." ma:contentTypeScope="" ma:versionID="f8e71311cdb35efeed88f12450041e0b">
  <xsd:schema xmlns:xsd="http://www.w3.org/2001/XMLSchema" xmlns:xs="http://www.w3.org/2001/XMLSchema" xmlns:p="http://schemas.microsoft.com/office/2006/metadata/properties" xmlns:ns3="05432b00-5dea-4610-a631-dcac4cc99d71" targetNamespace="http://schemas.microsoft.com/office/2006/metadata/properties" ma:root="true" ma:fieldsID="9bf84b07638dae51b953aa4289bc229c" ns3:_="">
    <xsd:import namespace="05432b00-5dea-4610-a631-dcac4cc99d7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432b00-5dea-4610-a631-dcac4cc99d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77551F-38BB-4C00-89C5-5899E9727B7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4AE7056-AF48-48F4-8C37-3D79E7CB5C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9C58A7-D1DB-4BEF-99E6-F531C36C8F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432b00-5dea-4610-a631-dcac4cc99d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4121</TotalTime>
  <Words>231</Words>
  <Application>Microsoft Office PowerPoint</Application>
  <PresentationFormat>Widescreen</PresentationFormat>
  <Paragraphs>41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Roboto</vt:lpstr>
      <vt:lpstr>Office Theme</vt:lpstr>
      <vt:lpstr>Keith Krause</vt:lpstr>
      <vt:lpstr>Why do I like Michigan?</vt:lpstr>
      <vt:lpstr>PowerPoint Presentation</vt:lpstr>
      <vt:lpstr>PowerPoint Presentation</vt:lpstr>
      <vt:lpstr>…Since 2014 </vt:lpstr>
      <vt:lpstr>Fun golf industry facts! </vt:lpstr>
      <vt:lpstr>Follow your heart</vt:lpstr>
      <vt:lpstr> Crystal Downs yay!!</vt:lpstr>
      <vt:lpstr>Dr. Alister Mackenzie </vt:lpstr>
      <vt:lpstr>Perry Maxwell</vt:lpstr>
      <vt:lpstr>The preservation for the next generation</vt:lpstr>
      <vt:lpstr>PowerPoint Presentation</vt:lpstr>
      <vt:lpstr>PowerPoint Presentation</vt:lpstr>
      <vt:lpstr>Lucy (14)</vt:lpstr>
      <vt:lpstr>Max (11)</vt:lpstr>
      <vt:lpstr>Delilah (9)</vt:lpstr>
      <vt:lpstr>PowerPoint Presentation</vt:lpstr>
      <vt:lpstr>PowerPoint Presentation</vt:lpstr>
      <vt:lpstr>PowerPoint Presentation</vt:lpstr>
      <vt:lpstr>Things you must know or else</vt:lpstr>
      <vt:lpstr>….. And why I’m here</vt:lpstr>
      <vt:lpstr>Merry Christmas!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Keith Krause</dc:title>
  <dc:creator>Keith Krause</dc:creator>
  <cp:lastModifiedBy>Keith Krause</cp:lastModifiedBy>
  <cp:revision>1</cp:revision>
  <dcterms:created xsi:type="dcterms:W3CDTF">2020-12-19T16:01:03Z</dcterms:created>
  <dcterms:modified xsi:type="dcterms:W3CDTF">2020-12-22T14:53:40Z</dcterms:modified>
</cp:coreProperties>
</file>